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E6027-2B7F-425B-B4DF-5C84A2D3C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0B1D31-09CC-457E-88BB-18DF48844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04A5D-9071-43C1-8F83-50DC85EA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D417C-A470-46BC-B8D3-A38D5B51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D01B3-D846-4247-A4F6-5487AA0D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55911-4250-470B-9975-739ABFCD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38003-DA1D-4978-86D9-EFEEAE466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2627A3-CD18-46FA-87D6-2E30E003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2624F0-B847-4275-846C-97C056AB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A0E981-0D33-40DE-BECA-7E3F1D1B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00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06D0EF-61DA-4EB2-9AF0-038471A2F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8A612F-408B-4286-AD5F-ED9284986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C2EDE0-1678-4CDF-B3B4-713AA0F7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A7B48-BDAD-46AF-A333-78009BEE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0D4E4A-9577-41FC-8F2E-25423618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91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80F4A-FFE0-4571-AF01-3317BDD0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1D6742-9BFE-49C3-AD17-75E696C20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209E4-0882-4E6D-BBC1-FC9800DE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DC44D-D03E-44E0-8F21-3BD8DCE1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351D50-1E2A-490B-A401-6520B699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45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8138B-E849-44C3-936B-7DA7B44F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749AB-57D0-4270-8614-EF493CA16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BB1E7E-4794-4AD7-BD13-4E7EC08B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DDD2D7-DF2C-463E-8B3A-C1CE55A1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090E96-F89F-4E03-A562-31629948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9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22E06-594B-4E98-8A7A-F690C3D5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1DC4B-574E-4EF5-9D6C-FA5EB500A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BF537C-8368-45D5-A363-D5791EDE0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BB0776-C90B-4445-951D-D6E2776D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8CB3FF-427F-4265-90CD-73129215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034323-D09B-4F2E-A21C-EAA15F2B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72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9BEE8-0FD7-4F62-BF9C-D1FC7657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CE5C0A-5A6E-49DA-AF6C-8C0CA1903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DAE046-8464-473E-AC27-3CFBFE8A4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16059C-5F80-4955-B5FA-832DE83D9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56F7FE-BF84-4D0E-B40C-356510E82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9A8BF0-7446-4A5F-9296-69F93BF3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6D02F-CA6C-4EBE-997C-12CDD08D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158459-89CD-4895-B1EF-298ECBB3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89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C08A4-1635-4E74-8F04-194EDFCF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05AA91-3868-4D03-9FEC-21A53166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2AE0CC-14CF-442D-B65A-719A292B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4A26D3-F92F-481F-8495-219E0777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58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A2741D-2D4D-4659-9570-666A2268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E689C6-856C-494F-8D08-1A47864C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99AF5B-B8E2-4503-A845-9C3D37F6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94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F06D8-FD96-4197-B824-52448A55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8E984-6B1E-45A8-A0C5-E2226F3D3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06205B-AAA1-4180-88CA-8D65E77DA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2CB7EE-9201-4657-8FA5-C34946A4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C20AD0-19F6-402A-B18A-28B807EC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A23354-7759-4095-A18E-8CB916E2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30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9D1C2-B3E0-4C15-B1D3-440A9D58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A93E27-3BEC-427E-BCCE-3677DE705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6F2786-8C3D-4E96-8374-D5038A093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20C792-84D7-4831-97DF-75818072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4174D2-2673-45FC-B65C-CDCAB2CD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F1865A-6D3F-4245-851F-07FDA9B4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9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EC7FE3-43C6-4500-A069-0B649231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DAC873-AF2E-4972-8EDE-AD970758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81B1E-5542-45D9-8A3F-CC6DBDFE0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6716-52E3-403F-A44C-5DFD631B7B64}" type="datetimeFigureOut">
              <a:rPr lang="es-ES" smtClean="0"/>
              <a:t>29/10/2020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1DA3C0-C283-407E-8B94-124A34A4B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B4704C-C772-4EDA-8ED9-3E410797F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489F-613A-480E-A3D3-5B288D59F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9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emf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>
            <a:extLst>
              <a:ext uri="{FF2B5EF4-FFF2-40B4-BE49-F238E27FC236}">
                <a16:creationId xmlns:a16="http://schemas.microsoft.com/office/drawing/2014/main" id="{E9CC1367-19E4-4A7A-BE93-611C5367D61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103259" y="4434703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FEA67DDE-40F9-4F79-B32B-4345CF339C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99892" y="-44129"/>
            <a:ext cx="12188826" cy="6858000"/>
            <a:chOff x="351" y="0"/>
            <a:chExt cx="7678" cy="4320"/>
          </a:xfrm>
        </p:grpSpPr>
        <p:sp>
          <p:nvSpPr>
            <p:cNvPr id="10" name="AutoShape 17">
              <a:extLst>
                <a:ext uri="{FF2B5EF4-FFF2-40B4-BE49-F238E27FC236}">
                  <a16:creationId xmlns:a16="http://schemas.microsoft.com/office/drawing/2014/main" id="{B1A473D9-480E-4D40-BC1B-79BB4F3005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2" y="0"/>
              <a:ext cx="7677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pic>
          <p:nvPicPr>
            <p:cNvPr id="11" name="Picture 19">
              <a:extLst>
                <a:ext uri="{FF2B5EF4-FFF2-40B4-BE49-F238E27FC236}">
                  <a16:creationId xmlns:a16="http://schemas.microsoft.com/office/drawing/2014/main" id="{18A14837-B47F-4BAE-9F77-FECB81D25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0"/>
              <a:ext cx="7677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F48514B3-21B9-451D-8DBA-430C609093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03259" y="-126184"/>
            <a:ext cx="12192000" cy="1009650"/>
            <a:chOff x="-22" y="0"/>
            <a:chExt cx="7680" cy="636"/>
          </a:xfrm>
        </p:grpSpPr>
        <p:sp>
          <p:nvSpPr>
            <p:cNvPr id="13" name="AutoShape 21">
              <a:extLst>
                <a:ext uri="{FF2B5EF4-FFF2-40B4-BE49-F238E27FC236}">
                  <a16:creationId xmlns:a16="http://schemas.microsoft.com/office/drawing/2014/main" id="{D4F0F7E1-9A40-457C-91C8-D4FC920032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2" y="0"/>
              <a:ext cx="7680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8EA218-53A3-4E38-A373-A8058403B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" y="0"/>
              <a:ext cx="7678" cy="635"/>
            </a:xfrm>
            <a:prstGeom prst="rect">
              <a:avLst/>
            </a:pr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CO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4AA3B83-CB2E-4DC3-9E2C-64D8E5ECEC67}"/>
              </a:ext>
            </a:extLst>
          </p:cNvPr>
          <p:cNvGrpSpPr/>
          <p:nvPr/>
        </p:nvGrpSpPr>
        <p:grpSpPr>
          <a:xfrm>
            <a:off x="9183509" y="111466"/>
            <a:ext cx="2915331" cy="1073892"/>
            <a:chOff x="6745356" y="529199"/>
            <a:chExt cx="5469445" cy="2014726"/>
          </a:xfrm>
        </p:grpSpPr>
        <p:pic>
          <p:nvPicPr>
            <p:cNvPr id="16" name="Gráfico 82">
              <a:extLst>
                <a:ext uri="{FF2B5EF4-FFF2-40B4-BE49-F238E27FC236}">
                  <a16:creationId xmlns:a16="http://schemas.microsoft.com/office/drawing/2014/main" id="{3DB952BD-705E-42A9-A95E-5CF1893ED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45356" y="529199"/>
              <a:ext cx="5469445" cy="2014726"/>
            </a:xfrm>
            <a:prstGeom prst="rect">
              <a:avLst/>
            </a:prstGeom>
          </p:spPr>
        </p:pic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9624886D-6D53-426D-A4EB-1687FD746D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06999" y="797206"/>
              <a:ext cx="3482345" cy="1462703"/>
              <a:chOff x="404" y="438"/>
              <a:chExt cx="2945" cy="1237"/>
            </a:xfrm>
          </p:grpSpPr>
          <p:sp>
            <p:nvSpPr>
              <p:cNvPr id="18" name="AutoShape 43">
                <a:extLst>
                  <a:ext uri="{FF2B5EF4-FFF2-40B4-BE49-F238E27FC236}">
                    <a16:creationId xmlns:a16="http://schemas.microsoft.com/office/drawing/2014/main" id="{6A725C81-B25A-484D-859B-665177B6694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04" y="438"/>
                <a:ext cx="2945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19" name="Freeform 45">
                <a:extLst>
                  <a:ext uri="{FF2B5EF4-FFF2-40B4-BE49-F238E27FC236}">
                    <a16:creationId xmlns:a16="http://schemas.microsoft.com/office/drawing/2014/main" id="{FE1307DD-008B-4C4F-9080-294F93D30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" y="804"/>
                <a:ext cx="110" cy="151"/>
              </a:xfrm>
              <a:custGeom>
                <a:avLst/>
                <a:gdLst>
                  <a:gd name="T0" fmla="*/ 83 w 83"/>
                  <a:gd name="T1" fmla="*/ 0 h 114"/>
                  <a:gd name="T2" fmla="*/ 83 w 83"/>
                  <a:gd name="T3" fmla="*/ 113 h 114"/>
                  <a:gd name="T4" fmla="*/ 71 w 83"/>
                  <a:gd name="T5" fmla="*/ 113 h 114"/>
                  <a:gd name="T6" fmla="*/ 70 w 83"/>
                  <a:gd name="T7" fmla="*/ 98 h 114"/>
                  <a:gd name="T8" fmla="*/ 57 w 83"/>
                  <a:gd name="T9" fmla="*/ 110 h 114"/>
                  <a:gd name="T10" fmla="*/ 40 w 83"/>
                  <a:gd name="T11" fmla="*/ 114 h 114"/>
                  <a:gd name="T12" fmla="*/ 11 w 83"/>
                  <a:gd name="T13" fmla="*/ 103 h 114"/>
                  <a:gd name="T14" fmla="*/ 0 w 83"/>
                  <a:gd name="T15" fmla="*/ 73 h 114"/>
                  <a:gd name="T16" fmla="*/ 11 w 83"/>
                  <a:gd name="T17" fmla="*/ 43 h 114"/>
                  <a:gd name="T18" fmla="*/ 40 w 83"/>
                  <a:gd name="T19" fmla="*/ 32 h 114"/>
                  <a:gd name="T20" fmla="*/ 57 w 83"/>
                  <a:gd name="T21" fmla="*/ 36 h 114"/>
                  <a:gd name="T22" fmla="*/ 70 w 83"/>
                  <a:gd name="T23" fmla="*/ 48 h 114"/>
                  <a:gd name="T24" fmla="*/ 70 w 83"/>
                  <a:gd name="T25" fmla="*/ 1 h 114"/>
                  <a:gd name="T26" fmla="*/ 83 w 83"/>
                  <a:gd name="T27" fmla="*/ 1 h 114"/>
                  <a:gd name="T28" fmla="*/ 83 w 83"/>
                  <a:gd name="T29" fmla="*/ 0 h 114"/>
                  <a:gd name="T30" fmla="*/ 41 w 83"/>
                  <a:gd name="T31" fmla="*/ 44 h 114"/>
                  <a:gd name="T32" fmla="*/ 21 w 83"/>
                  <a:gd name="T33" fmla="*/ 52 h 114"/>
                  <a:gd name="T34" fmla="*/ 13 w 83"/>
                  <a:gd name="T35" fmla="*/ 73 h 114"/>
                  <a:gd name="T36" fmla="*/ 21 w 83"/>
                  <a:gd name="T37" fmla="*/ 94 h 114"/>
                  <a:gd name="T38" fmla="*/ 41 w 83"/>
                  <a:gd name="T39" fmla="*/ 102 h 114"/>
                  <a:gd name="T40" fmla="*/ 61 w 83"/>
                  <a:gd name="T41" fmla="*/ 94 h 114"/>
                  <a:gd name="T42" fmla="*/ 69 w 83"/>
                  <a:gd name="T43" fmla="*/ 73 h 114"/>
                  <a:gd name="T44" fmla="*/ 61 w 83"/>
                  <a:gd name="T45" fmla="*/ 52 h 114"/>
                  <a:gd name="T46" fmla="*/ 41 w 83"/>
                  <a:gd name="T47" fmla="*/ 4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114">
                    <a:moveTo>
                      <a:pt x="83" y="0"/>
                    </a:moveTo>
                    <a:cubicBezTo>
                      <a:pt x="83" y="113"/>
                      <a:pt x="83" y="113"/>
                      <a:pt x="83" y="113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67" y="104"/>
                      <a:pt x="63" y="108"/>
                      <a:pt x="57" y="110"/>
                    </a:cubicBezTo>
                    <a:cubicBezTo>
                      <a:pt x="52" y="113"/>
                      <a:pt x="46" y="114"/>
                      <a:pt x="40" y="114"/>
                    </a:cubicBezTo>
                    <a:cubicBezTo>
                      <a:pt x="29" y="114"/>
                      <a:pt x="19" y="111"/>
                      <a:pt x="11" y="103"/>
                    </a:cubicBezTo>
                    <a:cubicBezTo>
                      <a:pt x="4" y="96"/>
                      <a:pt x="0" y="86"/>
                      <a:pt x="0" y="73"/>
                    </a:cubicBezTo>
                    <a:cubicBezTo>
                      <a:pt x="0" y="60"/>
                      <a:pt x="4" y="50"/>
                      <a:pt x="11" y="43"/>
                    </a:cubicBezTo>
                    <a:cubicBezTo>
                      <a:pt x="19" y="36"/>
                      <a:pt x="28" y="32"/>
                      <a:pt x="40" y="32"/>
                    </a:cubicBezTo>
                    <a:cubicBezTo>
                      <a:pt x="46" y="32"/>
                      <a:pt x="52" y="34"/>
                      <a:pt x="57" y="36"/>
                    </a:cubicBezTo>
                    <a:cubicBezTo>
                      <a:pt x="63" y="39"/>
                      <a:pt x="67" y="43"/>
                      <a:pt x="70" y="48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83" y="1"/>
                      <a:pt x="83" y="1"/>
                      <a:pt x="83" y="1"/>
                    </a:cubicBezTo>
                    <a:lnTo>
                      <a:pt x="83" y="0"/>
                    </a:lnTo>
                    <a:close/>
                    <a:moveTo>
                      <a:pt x="41" y="44"/>
                    </a:moveTo>
                    <a:cubicBezTo>
                      <a:pt x="33" y="44"/>
                      <a:pt x="27" y="47"/>
                      <a:pt x="21" y="52"/>
                    </a:cubicBezTo>
                    <a:cubicBezTo>
                      <a:pt x="16" y="57"/>
                      <a:pt x="13" y="64"/>
                      <a:pt x="13" y="73"/>
                    </a:cubicBezTo>
                    <a:cubicBezTo>
                      <a:pt x="13" y="82"/>
                      <a:pt x="16" y="89"/>
                      <a:pt x="21" y="94"/>
                    </a:cubicBezTo>
                    <a:cubicBezTo>
                      <a:pt x="27" y="99"/>
                      <a:pt x="33" y="102"/>
                      <a:pt x="41" y="102"/>
                    </a:cubicBezTo>
                    <a:cubicBezTo>
                      <a:pt x="49" y="102"/>
                      <a:pt x="56" y="99"/>
                      <a:pt x="61" y="94"/>
                    </a:cubicBezTo>
                    <a:cubicBezTo>
                      <a:pt x="67" y="89"/>
                      <a:pt x="69" y="82"/>
                      <a:pt x="69" y="73"/>
                    </a:cubicBezTo>
                    <a:cubicBezTo>
                      <a:pt x="69" y="65"/>
                      <a:pt x="67" y="58"/>
                      <a:pt x="61" y="52"/>
                    </a:cubicBezTo>
                    <a:cubicBezTo>
                      <a:pt x="56" y="47"/>
                      <a:pt x="49" y="44"/>
                      <a:pt x="41" y="44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0" name="Freeform 46">
                <a:extLst>
                  <a:ext uri="{FF2B5EF4-FFF2-40B4-BE49-F238E27FC236}">
                    <a16:creationId xmlns:a16="http://schemas.microsoft.com/office/drawing/2014/main" id="{1C72C76D-5298-4784-A893-F8C339A274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6" y="846"/>
                <a:ext cx="109" cy="109"/>
              </a:xfrm>
              <a:custGeom>
                <a:avLst/>
                <a:gdLst>
                  <a:gd name="T0" fmla="*/ 76 w 82"/>
                  <a:gd name="T1" fmla="*/ 68 h 82"/>
                  <a:gd name="T2" fmla="*/ 61 w 82"/>
                  <a:gd name="T3" fmla="*/ 79 h 82"/>
                  <a:gd name="T4" fmla="*/ 42 w 82"/>
                  <a:gd name="T5" fmla="*/ 82 h 82"/>
                  <a:gd name="T6" fmla="*/ 12 w 82"/>
                  <a:gd name="T7" fmla="*/ 71 h 82"/>
                  <a:gd name="T8" fmla="*/ 0 w 82"/>
                  <a:gd name="T9" fmla="*/ 41 h 82"/>
                  <a:gd name="T10" fmla="*/ 12 w 82"/>
                  <a:gd name="T11" fmla="*/ 11 h 82"/>
                  <a:gd name="T12" fmla="*/ 41 w 82"/>
                  <a:gd name="T13" fmla="*/ 0 h 82"/>
                  <a:gd name="T14" fmla="*/ 72 w 82"/>
                  <a:gd name="T15" fmla="*/ 12 h 82"/>
                  <a:gd name="T16" fmla="*/ 81 w 82"/>
                  <a:gd name="T17" fmla="*/ 46 h 82"/>
                  <a:gd name="T18" fmla="*/ 13 w 82"/>
                  <a:gd name="T19" fmla="*/ 46 h 82"/>
                  <a:gd name="T20" fmla="*/ 23 w 82"/>
                  <a:gd name="T21" fmla="*/ 64 h 82"/>
                  <a:gd name="T22" fmla="*/ 42 w 82"/>
                  <a:gd name="T23" fmla="*/ 70 h 82"/>
                  <a:gd name="T24" fmla="*/ 56 w 82"/>
                  <a:gd name="T25" fmla="*/ 68 h 82"/>
                  <a:gd name="T26" fmla="*/ 67 w 82"/>
                  <a:gd name="T27" fmla="*/ 60 h 82"/>
                  <a:gd name="T28" fmla="*/ 76 w 82"/>
                  <a:gd name="T29" fmla="*/ 68 h 82"/>
                  <a:gd name="T30" fmla="*/ 68 w 82"/>
                  <a:gd name="T31" fmla="*/ 36 h 82"/>
                  <a:gd name="T32" fmla="*/ 61 w 82"/>
                  <a:gd name="T33" fmla="*/ 18 h 82"/>
                  <a:gd name="T34" fmla="*/ 42 w 82"/>
                  <a:gd name="T35" fmla="*/ 12 h 82"/>
                  <a:gd name="T36" fmla="*/ 23 w 82"/>
                  <a:gd name="T37" fmla="*/ 18 h 82"/>
                  <a:gd name="T38" fmla="*/ 13 w 82"/>
                  <a:gd name="T39" fmla="*/ 35 h 82"/>
                  <a:gd name="T40" fmla="*/ 68 w 82"/>
                  <a:gd name="T41" fmla="*/ 35 h 82"/>
                  <a:gd name="T42" fmla="*/ 68 w 82"/>
                  <a:gd name="T43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" h="82">
                    <a:moveTo>
                      <a:pt x="76" y="68"/>
                    </a:moveTo>
                    <a:cubicBezTo>
                      <a:pt x="72" y="73"/>
                      <a:pt x="67" y="76"/>
                      <a:pt x="61" y="79"/>
                    </a:cubicBezTo>
                    <a:cubicBezTo>
                      <a:pt x="55" y="81"/>
                      <a:pt x="48" y="82"/>
                      <a:pt x="42" y="82"/>
                    </a:cubicBezTo>
                    <a:cubicBezTo>
                      <a:pt x="29" y="82"/>
                      <a:pt x="19" y="79"/>
                      <a:pt x="12" y="71"/>
                    </a:cubicBezTo>
                    <a:cubicBezTo>
                      <a:pt x="4" y="64"/>
                      <a:pt x="0" y="54"/>
                      <a:pt x="0" y="41"/>
                    </a:cubicBezTo>
                    <a:cubicBezTo>
                      <a:pt x="0" y="29"/>
                      <a:pt x="4" y="19"/>
                      <a:pt x="12" y="11"/>
                    </a:cubicBezTo>
                    <a:cubicBezTo>
                      <a:pt x="19" y="4"/>
                      <a:pt x="29" y="0"/>
                      <a:pt x="41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79" y="20"/>
                      <a:pt x="82" y="31"/>
                      <a:pt x="8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54"/>
                      <a:pt x="17" y="59"/>
                      <a:pt x="23" y="64"/>
                    </a:cubicBezTo>
                    <a:cubicBezTo>
                      <a:pt x="28" y="68"/>
                      <a:pt x="34" y="70"/>
                      <a:pt x="42" y="70"/>
                    </a:cubicBezTo>
                    <a:cubicBezTo>
                      <a:pt x="47" y="70"/>
                      <a:pt x="52" y="69"/>
                      <a:pt x="56" y="68"/>
                    </a:cubicBezTo>
                    <a:cubicBezTo>
                      <a:pt x="61" y="66"/>
                      <a:pt x="65" y="63"/>
                      <a:pt x="67" y="60"/>
                    </a:cubicBezTo>
                    <a:cubicBezTo>
                      <a:pt x="76" y="68"/>
                      <a:pt x="76" y="68"/>
                      <a:pt x="76" y="68"/>
                    </a:cubicBezTo>
                    <a:close/>
                    <a:moveTo>
                      <a:pt x="68" y="36"/>
                    </a:moveTo>
                    <a:cubicBezTo>
                      <a:pt x="68" y="28"/>
                      <a:pt x="65" y="22"/>
                      <a:pt x="61" y="18"/>
                    </a:cubicBezTo>
                    <a:cubicBezTo>
                      <a:pt x="56" y="14"/>
                      <a:pt x="49" y="12"/>
                      <a:pt x="42" y="12"/>
                    </a:cubicBezTo>
                    <a:cubicBezTo>
                      <a:pt x="34" y="12"/>
                      <a:pt x="28" y="14"/>
                      <a:pt x="23" y="18"/>
                    </a:cubicBezTo>
                    <a:cubicBezTo>
                      <a:pt x="18" y="22"/>
                      <a:pt x="15" y="28"/>
                      <a:pt x="13" y="35"/>
                    </a:cubicBezTo>
                    <a:cubicBezTo>
                      <a:pt x="68" y="35"/>
                      <a:pt x="68" y="35"/>
                      <a:pt x="68" y="35"/>
                    </a:cubicBez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1" name="Rectangle 47">
                <a:extLst>
                  <a:ext uri="{FF2B5EF4-FFF2-40B4-BE49-F238E27FC236}">
                    <a16:creationId xmlns:a16="http://schemas.microsoft.com/office/drawing/2014/main" id="{0D729D1E-CFA4-4643-A903-298B97E5C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" y="805"/>
                <a:ext cx="17" cy="149"/>
              </a:xfrm>
              <a:prstGeom prst="rect">
                <a:avLst/>
              </a:pr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2" name="Freeform 48">
                <a:extLst>
                  <a:ext uri="{FF2B5EF4-FFF2-40B4-BE49-F238E27FC236}">
                    <a16:creationId xmlns:a16="http://schemas.microsoft.com/office/drawing/2014/main" id="{6CB86769-239F-4309-B4EE-3D635D4E1F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8" y="846"/>
                <a:ext cx="109" cy="110"/>
              </a:xfrm>
              <a:custGeom>
                <a:avLst/>
                <a:gdLst>
                  <a:gd name="T0" fmla="*/ 70 w 83"/>
                  <a:gd name="T1" fmla="*/ 81 h 83"/>
                  <a:gd name="T2" fmla="*/ 69 w 83"/>
                  <a:gd name="T3" fmla="*/ 67 h 83"/>
                  <a:gd name="T4" fmla="*/ 57 w 83"/>
                  <a:gd name="T5" fmla="*/ 79 h 83"/>
                  <a:gd name="T6" fmla="*/ 40 w 83"/>
                  <a:gd name="T7" fmla="*/ 83 h 83"/>
                  <a:gd name="T8" fmla="*/ 11 w 83"/>
                  <a:gd name="T9" fmla="*/ 72 h 83"/>
                  <a:gd name="T10" fmla="*/ 0 w 83"/>
                  <a:gd name="T11" fmla="*/ 41 h 83"/>
                  <a:gd name="T12" fmla="*/ 11 w 83"/>
                  <a:gd name="T13" fmla="*/ 11 h 83"/>
                  <a:gd name="T14" fmla="*/ 40 w 83"/>
                  <a:gd name="T15" fmla="*/ 0 h 83"/>
                  <a:gd name="T16" fmla="*/ 58 w 83"/>
                  <a:gd name="T17" fmla="*/ 4 h 83"/>
                  <a:gd name="T18" fmla="*/ 70 w 83"/>
                  <a:gd name="T19" fmla="*/ 16 h 83"/>
                  <a:gd name="T20" fmla="*/ 70 w 83"/>
                  <a:gd name="T21" fmla="*/ 2 h 83"/>
                  <a:gd name="T22" fmla="*/ 83 w 83"/>
                  <a:gd name="T23" fmla="*/ 2 h 83"/>
                  <a:gd name="T24" fmla="*/ 83 w 83"/>
                  <a:gd name="T25" fmla="*/ 81 h 83"/>
                  <a:gd name="T26" fmla="*/ 70 w 83"/>
                  <a:gd name="T27" fmla="*/ 81 h 83"/>
                  <a:gd name="T28" fmla="*/ 41 w 83"/>
                  <a:gd name="T29" fmla="*/ 13 h 83"/>
                  <a:gd name="T30" fmla="*/ 21 w 83"/>
                  <a:gd name="T31" fmla="*/ 21 h 83"/>
                  <a:gd name="T32" fmla="*/ 12 w 83"/>
                  <a:gd name="T33" fmla="*/ 42 h 83"/>
                  <a:gd name="T34" fmla="*/ 21 w 83"/>
                  <a:gd name="T35" fmla="*/ 63 h 83"/>
                  <a:gd name="T36" fmla="*/ 41 w 83"/>
                  <a:gd name="T37" fmla="*/ 71 h 83"/>
                  <a:gd name="T38" fmla="*/ 55 w 83"/>
                  <a:gd name="T39" fmla="*/ 68 h 83"/>
                  <a:gd name="T40" fmla="*/ 64 w 83"/>
                  <a:gd name="T41" fmla="*/ 59 h 83"/>
                  <a:gd name="T42" fmla="*/ 69 w 83"/>
                  <a:gd name="T43" fmla="*/ 48 h 83"/>
                  <a:gd name="T44" fmla="*/ 69 w 83"/>
                  <a:gd name="T45" fmla="*/ 36 h 83"/>
                  <a:gd name="T46" fmla="*/ 64 w 83"/>
                  <a:gd name="T47" fmla="*/ 24 h 83"/>
                  <a:gd name="T48" fmla="*/ 55 w 83"/>
                  <a:gd name="T49" fmla="*/ 16 h 83"/>
                  <a:gd name="T50" fmla="*/ 41 w 83"/>
                  <a:gd name="T51" fmla="*/ 1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" h="83">
                    <a:moveTo>
                      <a:pt x="70" y="81"/>
                    </a:moveTo>
                    <a:cubicBezTo>
                      <a:pt x="69" y="67"/>
                      <a:pt x="69" y="67"/>
                      <a:pt x="69" y="67"/>
                    </a:cubicBezTo>
                    <a:cubicBezTo>
                      <a:pt x="66" y="72"/>
                      <a:pt x="62" y="76"/>
                      <a:pt x="57" y="79"/>
                    </a:cubicBezTo>
                    <a:cubicBezTo>
                      <a:pt x="52" y="82"/>
                      <a:pt x="46" y="83"/>
                      <a:pt x="40" y="83"/>
                    </a:cubicBezTo>
                    <a:cubicBezTo>
                      <a:pt x="29" y="83"/>
                      <a:pt x="19" y="79"/>
                      <a:pt x="11" y="72"/>
                    </a:cubicBezTo>
                    <a:cubicBezTo>
                      <a:pt x="3" y="64"/>
                      <a:pt x="0" y="54"/>
                      <a:pt x="0" y="41"/>
                    </a:cubicBezTo>
                    <a:cubicBezTo>
                      <a:pt x="0" y="29"/>
                      <a:pt x="3" y="19"/>
                      <a:pt x="11" y="11"/>
                    </a:cubicBezTo>
                    <a:cubicBezTo>
                      <a:pt x="19" y="4"/>
                      <a:pt x="29" y="0"/>
                      <a:pt x="40" y="0"/>
                    </a:cubicBezTo>
                    <a:cubicBezTo>
                      <a:pt x="46" y="0"/>
                      <a:pt x="52" y="2"/>
                      <a:pt x="58" y="4"/>
                    </a:cubicBezTo>
                    <a:cubicBezTo>
                      <a:pt x="63" y="7"/>
                      <a:pt x="67" y="11"/>
                      <a:pt x="70" y="16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70" y="81"/>
                      <a:pt x="70" y="81"/>
                      <a:pt x="70" y="81"/>
                    </a:cubicBezTo>
                    <a:close/>
                    <a:moveTo>
                      <a:pt x="41" y="13"/>
                    </a:moveTo>
                    <a:cubicBezTo>
                      <a:pt x="33" y="13"/>
                      <a:pt x="26" y="16"/>
                      <a:pt x="21" y="21"/>
                    </a:cubicBezTo>
                    <a:cubicBezTo>
                      <a:pt x="15" y="26"/>
                      <a:pt x="12" y="33"/>
                      <a:pt x="12" y="42"/>
                    </a:cubicBezTo>
                    <a:cubicBezTo>
                      <a:pt x="12" y="50"/>
                      <a:pt x="15" y="57"/>
                      <a:pt x="21" y="63"/>
                    </a:cubicBezTo>
                    <a:cubicBezTo>
                      <a:pt x="26" y="68"/>
                      <a:pt x="33" y="71"/>
                      <a:pt x="41" y="71"/>
                    </a:cubicBezTo>
                    <a:cubicBezTo>
                      <a:pt x="46" y="71"/>
                      <a:pt x="51" y="70"/>
                      <a:pt x="55" y="68"/>
                    </a:cubicBezTo>
                    <a:cubicBezTo>
                      <a:pt x="59" y="66"/>
                      <a:pt x="62" y="63"/>
                      <a:pt x="64" y="59"/>
                    </a:cubicBezTo>
                    <a:cubicBezTo>
                      <a:pt x="66" y="56"/>
                      <a:pt x="68" y="52"/>
                      <a:pt x="69" y="48"/>
                    </a:cubicBezTo>
                    <a:cubicBezTo>
                      <a:pt x="70" y="44"/>
                      <a:pt x="70" y="40"/>
                      <a:pt x="69" y="36"/>
                    </a:cubicBezTo>
                    <a:cubicBezTo>
                      <a:pt x="68" y="31"/>
                      <a:pt x="66" y="28"/>
                      <a:pt x="64" y="24"/>
                    </a:cubicBezTo>
                    <a:cubicBezTo>
                      <a:pt x="62" y="21"/>
                      <a:pt x="59" y="18"/>
                      <a:pt x="55" y="16"/>
                    </a:cubicBezTo>
                    <a:cubicBezTo>
                      <a:pt x="51" y="14"/>
                      <a:pt x="46" y="13"/>
                      <a:pt x="41" y="13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3" name="Freeform 49">
                <a:extLst>
                  <a:ext uri="{FF2B5EF4-FFF2-40B4-BE49-F238E27FC236}">
                    <a16:creationId xmlns:a16="http://schemas.microsoft.com/office/drawing/2014/main" id="{7B2B7091-74F6-40EB-A30B-7AEF0A575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" y="8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4" name="Freeform 50">
                <a:extLst>
                  <a:ext uri="{FF2B5EF4-FFF2-40B4-BE49-F238E27FC236}">
                    <a16:creationId xmlns:a16="http://schemas.microsoft.com/office/drawing/2014/main" id="{A6D55F19-6724-4B20-901A-12B8EAFDB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" y="895"/>
                <a:ext cx="9" cy="6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  <a:gd name="T6" fmla="*/ 0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0" y="4"/>
                      <a:pt x="3" y="2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5" name="Freeform 51">
                <a:extLst>
                  <a:ext uri="{FF2B5EF4-FFF2-40B4-BE49-F238E27FC236}">
                    <a16:creationId xmlns:a16="http://schemas.microsoft.com/office/drawing/2014/main" id="{9A85631C-08D8-4901-B023-A65645C29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441"/>
                <a:ext cx="204" cy="244"/>
              </a:xfrm>
              <a:custGeom>
                <a:avLst/>
                <a:gdLst>
                  <a:gd name="T0" fmla="*/ 102 w 154"/>
                  <a:gd name="T1" fmla="*/ 12 h 184"/>
                  <a:gd name="T2" fmla="*/ 60 w 154"/>
                  <a:gd name="T3" fmla="*/ 36 h 184"/>
                  <a:gd name="T4" fmla="*/ 9 w 154"/>
                  <a:gd name="T5" fmla="*/ 116 h 184"/>
                  <a:gd name="T6" fmla="*/ 1 w 154"/>
                  <a:gd name="T7" fmla="*/ 184 h 184"/>
                  <a:gd name="T8" fmla="*/ 34 w 154"/>
                  <a:gd name="T9" fmla="*/ 183 h 184"/>
                  <a:gd name="T10" fmla="*/ 71 w 154"/>
                  <a:gd name="T11" fmla="*/ 166 h 184"/>
                  <a:gd name="T12" fmla="*/ 86 w 154"/>
                  <a:gd name="T13" fmla="*/ 132 h 184"/>
                  <a:gd name="T14" fmla="*/ 88 w 154"/>
                  <a:gd name="T15" fmla="*/ 122 h 184"/>
                  <a:gd name="T16" fmla="*/ 106 w 154"/>
                  <a:gd name="T17" fmla="*/ 55 h 184"/>
                  <a:gd name="T18" fmla="*/ 154 w 154"/>
                  <a:gd name="T19" fmla="*/ 0 h 184"/>
                  <a:gd name="T20" fmla="*/ 141 w 154"/>
                  <a:gd name="T21" fmla="*/ 1 h 184"/>
                  <a:gd name="T22" fmla="*/ 102 w 154"/>
                  <a:gd name="T23" fmla="*/ 1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184">
                    <a:moveTo>
                      <a:pt x="102" y="12"/>
                    </a:moveTo>
                    <a:cubicBezTo>
                      <a:pt x="81" y="22"/>
                      <a:pt x="78" y="23"/>
                      <a:pt x="60" y="36"/>
                    </a:cubicBezTo>
                    <a:cubicBezTo>
                      <a:pt x="42" y="50"/>
                      <a:pt x="20" y="76"/>
                      <a:pt x="9" y="116"/>
                    </a:cubicBezTo>
                    <a:cubicBezTo>
                      <a:pt x="0" y="145"/>
                      <a:pt x="1" y="184"/>
                      <a:pt x="1" y="184"/>
                    </a:cubicBezTo>
                    <a:cubicBezTo>
                      <a:pt x="1" y="184"/>
                      <a:pt x="23" y="184"/>
                      <a:pt x="34" y="183"/>
                    </a:cubicBezTo>
                    <a:cubicBezTo>
                      <a:pt x="45" y="182"/>
                      <a:pt x="60" y="176"/>
                      <a:pt x="71" y="166"/>
                    </a:cubicBezTo>
                    <a:cubicBezTo>
                      <a:pt x="80" y="158"/>
                      <a:pt x="84" y="145"/>
                      <a:pt x="86" y="132"/>
                    </a:cubicBezTo>
                    <a:cubicBezTo>
                      <a:pt x="87" y="128"/>
                      <a:pt x="87" y="125"/>
                      <a:pt x="88" y="122"/>
                    </a:cubicBezTo>
                    <a:cubicBezTo>
                      <a:pt x="90" y="106"/>
                      <a:pt x="93" y="83"/>
                      <a:pt x="106" y="55"/>
                    </a:cubicBezTo>
                    <a:cubicBezTo>
                      <a:pt x="119" y="23"/>
                      <a:pt x="154" y="0"/>
                      <a:pt x="154" y="0"/>
                    </a:cubicBezTo>
                    <a:cubicBezTo>
                      <a:pt x="154" y="0"/>
                      <a:pt x="149" y="0"/>
                      <a:pt x="141" y="1"/>
                    </a:cubicBezTo>
                    <a:cubicBezTo>
                      <a:pt x="131" y="3"/>
                      <a:pt x="116" y="6"/>
                      <a:pt x="102" y="12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6" name="Freeform 52">
                <a:extLst>
                  <a:ext uri="{FF2B5EF4-FFF2-40B4-BE49-F238E27FC236}">
                    <a16:creationId xmlns:a16="http://schemas.microsoft.com/office/drawing/2014/main" id="{726FD420-B2AC-4010-AD6F-5CE5684D3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439"/>
                <a:ext cx="327" cy="462"/>
              </a:xfrm>
              <a:custGeom>
                <a:avLst/>
                <a:gdLst>
                  <a:gd name="T0" fmla="*/ 179 w 247"/>
                  <a:gd name="T1" fmla="*/ 29 h 348"/>
                  <a:gd name="T2" fmla="*/ 100 w 247"/>
                  <a:gd name="T3" fmla="*/ 1 h 348"/>
                  <a:gd name="T4" fmla="*/ 75 w 247"/>
                  <a:gd name="T5" fmla="*/ 0 h 348"/>
                  <a:gd name="T6" fmla="*/ 56 w 247"/>
                  <a:gd name="T7" fmla="*/ 12 h 348"/>
                  <a:gd name="T8" fmla="*/ 13 w 247"/>
                  <a:gd name="T9" fmla="*/ 61 h 348"/>
                  <a:gd name="T10" fmla="*/ 0 w 247"/>
                  <a:gd name="T11" fmla="*/ 103 h 348"/>
                  <a:gd name="T12" fmla="*/ 3 w 247"/>
                  <a:gd name="T13" fmla="*/ 101 h 348"/>
                  <a:gd name="T14" fmla="*/ 47 w 247"/>
                  <a:gd name="T15" fmla="*/ 77 h 348"/>
                  <a:gd name="T16" fmla="*/ 73 w 247"/>
                  <a:gd name="T17" fmla="*/ 75 h 348"/>
                  <a:gd name="T18" fmla="*/ 94 w 247"/>
                  <a:gd name="T19" fmla="*/ 77 h 348"/>
                  <a:gd name="T20" fmla="*/ 134 w 247"/>
                  <a:gd name="T21" fmla="*/ 95 h 348"/>
                  <a:gd name="T22" fmla="*/ 162 w 247"/>
                  <a:gd name="T23" fmla="*/ 142 h 348"/>
                  <a:gd name="T24" fmla="*/ 166 w 247"/>
                  <a:gd name="T25" fmla="*/ 183 h 348"/>
                  <a:gd name="T26" fmla="*/ 165 w 247"/>
                  <a:gd name="T27" fmla="*/ 207 h 348"/>
                  <a:gd name="T28" fmla="*/ 153 w 247"/>
                  <a:gd name="T29" fmla="*/ 282 h 348"/>
                  <a:gd name="T30" fmla="*/ 132 w 247"/>
                  <a:gd name="T31" fmla="*/ 327 h 348"/>
                  <a:gd name="T32" fmla="*/ 115 w 247"/>
                  <a:gd name="T33" fmla="*/ 348 h 348"/>
                  <a:gd name="T34" fmla="*/ 122 w 247"/>
                  <a:gd name="T35" fmla="*/ 344 h 348"/>
                  <a:gd name="T36" fmla="*/ 122 w 247"/>
                  <a:gd name="T37" fmla="*/ 344 h 348"/>
                  <a:gd name="T38" fmla="*/ 170 w 247"/>
                  <a:gd name="T39" fmla="*/ 313 h 348"/>
                  <a:gd name="T40" fmla="*/ 227 w 247"/>
                  <a:gd name="T41" fmla="*/ 252 h 348"/>
                  <a:gd name="T42" fmla="*/ 246 w 247"/>
                  <a:gd name="T43" fmla="*/ 190 h 348"/>
                  <a:gd name="T44" fmla="*/ 237 w 247"/>
                  <a:gd name="T45" fmla="*/ 111 h 348"/>
                  <a:gd name="T46" fmla="*/ 179 w 247"/>
                  <a:gd name="T47" fmla="*/ 2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7" h="348">
                    <a:moveTo>
                      <a:pt x="179" y="29"/>
                    </a:moveTo>
                    <a:cubicBezTo>
                      <a:pt x="145" y="7"/>
                      <a:pt x="125" y="3"/>
                      <a:pt x="100" y="1"/>
                    </a:cubicBezTo>
                    <a:cubicBezTo>
                      <a:pt x="87" y="0"/>
                      <a:pt x="80" y="0"/>
                      <a:pt x="75" y="0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8" y="18"/>
                      <a:pt x="23" y="38"/>
                      <a:pt x="13" y="61"/>
                    </a:cubicBezTo>
                    <a:cubicBezTo>
                      <a:pt x="6" y="77"/>
                      <a:pt x="3" y="91"/>
                      <a:pt x="0" y="103"/>
                    </a:cubicBezTo>
                    <a:cubicBezTo>
                      <a:pt x="1" y="102"/>
                      <a:pt x="2" y="101"/>
                      <a:pt x="3" y="101"/>
                    </a:cubicBezTo>
                    <a:cubicBezTo>
                      <a:pt x="17" y="88"/>
                      <a:pt x="31" y="80"/>
                      <a:pt x="47" y="77"/>
                    </a:cubicBezTo>
                    <a:cubicBezTo>
                      <a:pt x="56" y="76"/>
                      <a:pt x="64" y="75"/>
                      <a:pt x="73" y="75"/>
                    </a:cubicBezTo>
                    <a:cubicBezTo>
                      <a:pt x="81" y="75"/>
                      <a:pt x="88" y="75"/>
                      <a:pt x="94" y="77"/>
                    </a:cubicBezTo>
                    <a:cubicBezTo>
                      <a:pt x="107" y="80"/>
                      <a:pt x="124" y="85"/>
                      <a:pt x="134" y="95"/>
                    </a:cubicBezTo>
                    <a:cubicBezTo>
                      <a:pt x="144" y="106"/>
                      <a:pt x="158" y="121"/>
                      <a:pt x="162" y="142"/>
                    </a:cubicBezTo>
                    <a:cubicBezTo>
                      <a:pt x="164" y="154"/>
                      <a:pt x="165" y="169"/>
                      <a:pt x="166" y="183"/>
                    </a:cubicBezTo>
                    <a:cubicBezTo>
                      <a:pt x="166" y="192"/>
                      <a:pt x="166" y="200"/>
                      <a:pt x="165" y="207"/>
                    </a:cubicBezTo>
                    <a:cubicBezTo>
                      <a:pt x="165" y="224"/>
                      <a:pt x="160" y="263"/>
                      <a:pt x="153" y="282"/>
                    </a:cubicBezTo>
                    <a:cubicBezTo>
                      <a:pt x="145" y="302"/>
                      <a:pt x="136" y="321"/>
                      <a:pt x="132" y="327"/>
                    </a:cubicBezTo>
                    <a:cubicBezTo>
                      <a:pt x="128" y="332"/>
                      <a:pt x="116" y="347"/>
                      <a:pt x="115" y="348"/>
                    </a:cubicBezTo>
                    <a:cubicBezTo>
                      <a:pt x="122" y="344"/>
                      <a:pt x="122" y="344"/>
                      <a:pt x="122" y="344"/>
                    </a:cubicBezTo>
                    <a:cubicBezTo>
                      <a:pt x="122" y="344"/>
                      <a:pt x="122" y="344"/>
                      <a:pt x="122" y="344"/>
                    </a:cubicBezTo>
                    <a:cubicBezTo>
                      <a:pt x="134" y="337"/>
                      <a:pt x="160" y="321"/>
                      <a:pt x="170" y="313"/>
                    </a:cubicBezTo>
                    <a:cubicBezTo>
                      <a:pt x="183" y="302"/>
                      <a:pt x="219" y="268"/>
                      <a:pt x="227" y="252"/>
                    </a:cubicBezTo>
                    <a:cubicBezTo>
                      <a:pt x="235" y="235"/>
                      <a:pt x="245" y="207"/>
                      <a:pt x="246" y="190"/>
                    </a:cubicBezTo>
                    <a:cubicBezTo>
                      <a:pt x="247" y="174"/>
                      <a:pt x="246" y="133"/>
                      <a:pt x="237" y="111"/>
                    </a:cubicBezTo>
                    <a:cubicBezTo>
                      <a:pt x="229" y="89"/>
                      <a:pt x="212" y="51"/>
                      <a:pt x="179" y="29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7" name="Freeform 53">
                <a:extLst>
                  <a:ext uri="{FF2B5EF4-FFF2-40B4-BE49-F238E27FC236}">
                    <a16:creationId xmlns:a16="http://schemas.microsoft.com/office/drawing/2014/main" id="{7FAB0C9B-6D43-4275-B1D4-621157AA5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730"/>
                <a:ext cx="342" cy="415"/>
              </a:xfrm>
              <a:custGeom>
                <a:avLst/>
                <a:gdLst>
                  <a:gd name="T0" fmla="*/ 58 w 258"/>
                  <a:gd name="T1" fmla="*/ 269 h 313"/>
                  <a:gd name="T2" fmla="*/ 83 w 258"/>
                  <a:gd name="T3" fmla="*/ 267 h 313"/>
                  <a:gd name="T4" fmla="*/ 83 w 258"/>
                  <a:gd name="T5" fmla="*/ 263 h 313"/>
                  <a:gd name="T6" fmla="*/ 92 w 258"/>
                  <a:gd name="T7" fmla="*/ 226 h 313"/>
                  <a:gd name="T8" fmla="*/ 145 w 258"/>
                  <a:gd name="T9" fmla="*/ 175 h 313"/>
                  <a:gd name="T10" fmla="*/ 189 w 258"/>
                  <a:gd name="T11" fmla="*/ 148 h 313"/>
                  <a:gd name="T12" fmla="*/ 212 w 258"/>
                  <a:gd name="T13" fmla="*/ 120 h 313"/>
                  <a:gd name="T14" fmla="*/ 228 w 258"/>
                  <a:gd name="T15" fmla="*/ 100 h 313"/>
                  <a:gd name="T16" fmla="*/ 247 w 258"/>
                  <a:gd name="T17" fmla="*/ 58 h 313"/>
                  <a:gd name="T18" fmla="*/ 258 w 258"/>
                  <a:gd name="T19" fmla="*/ 0 h 313"/>
                  <a:gd name="T20" fmla="*/ 239 w 258"/>
                  <a:gd name="T21" fmla="*/ 21 h 313"/>
                  <a:gd name="T22" fmla="*/ 168 w 258"/>
                  <a:gd name="T23" fmla="*/ 68 h 313"/>
                  <a:gd name="T24" fmla="*/ 78 w 258"/>
                  <a:gd name="T25" fmla="*/ 124 h 313"/>
                  <a:gd name="T26" fmla="*/ 16 w 258"/>
                  <a:gd name="T27" fmla="*/ 194 h 313"/>
                  <a:gd name="T28" fmla="*/ 0 w 258"/>
                  <a:gd name="T29" fmla="*/ 263 h 313"/>
                  <a:gd name="T30" fmla="*/ 0 w 258"/>
                  <a:gd name="T31" fmla="*/ 313 h 313"/>
                  <a:gd name="T32" fmla="*/ 10 w 258"/>
                  <a:gd name="T33" fmla="*/ 299 h 313"/>
                  <a:gd name="T34" fmla="*/ 58 w 258"/>
                  <a:gd name="T35" fmla="*/ 26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8" h="313">
                    <a:moveTo>
                      <a:pt x="58" y="269"/>
                    </a:moveTo>
                    <a:cubicBezTo>
                      <a:pt x="65" y="268"/>
                      <a:pt x="76" y="268"/>
                      <a:pt x="83" y="267"/>
                    </a:cubicBezTo>
                    <a:cubicBezTo>
                      <a:pt x="83" y="266"/>
                      <a:pt x="83" y="264"/>
                      <a:pt x="83" y="263"/>
                    </a:cubicBezTo>
                    <a:cubicBezTo>
                      <a:pt x="83" y="255"/>
                      <a:pt x="83" y="246"/>
                      <a:pt x="92" y="226"/>
                    </a:cubicBezTo>
                    <a:cubicBezTo>
                      <a:pt x="101" y="206"/>
                      <a:pt x="131" y="185"/>
                      <a:pt x="145" y="175"/>
                    </a:cubicBezTo>
                    <a:cubicBezTo>
                      <a:pt x="155" y="168"/>
                      <a:pt x="178" y="154"/>
                      <a:pt x="189" y="148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6" y="114"/>
                      <a:pt x="223" y="108"/>
                      <a:pt x="228" y="100"/>
                    </a:cubicBezTo>
                    <a:cubicBezTo>
                      <a:pt x="233" y="91"/>
                      <a:pt x="239" y="79"/>
                      <a:pt x="247" y="58"/>
                    </a:cubicBezTo>
                    <a:cubicBezTo>
                      <a:pt x="252" y="45"/>
                      <a:pt x="256" y="19"/>
                      <a:pt x="258" y="0"/>
                    </a:cubicBezTo>
                    <a:cubicBezTo>
                      <a:pt x="253" y="6"/>
                      <a:pt x="247" y="12"/>
                      <a:pt x="239" y="21"/>
                    </a:cubicBezTo>
                    <a:cubicBezTo>
                      <a:pt x="224" y="37"/>
                      <a:pt x="195" y="53"/>
                      <a:pt x="168" y="68"/>
                    </a:cubicBezTo>
                    <a:cubicBezTo>
                      <a:pt x="140" y="84"/>
                      <a:pt x="105" y="105"/>
                      <a:pt x="78" y="124"/>
                    </a:cubicBezTo>
                    <a:cubicBezTo>
                      <a:pt x="50" y="143"/>
                      <a:pt x="32" y="169"/>
                      <a:pt x="16" y="194"/>
                    </a:cubicBezTo>
                    <a:cubicBezTo>
                      <a:pt x="0" y="220"/>
                      <a:pt x="0" y="263"/>
                      <a:pt x="0" y="26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3" y="308"/>
                      <a:pt x="6" y="303"/>
                      <a:pt x="10" y="299"/>
                    </a:cubicBezTo>
                    <a:cubicBezTo>
                      <a:pt x="24" y="283"/>
                      <a:pt x="43" y="271"/>
                      <a:pt x="58" y="269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8" name="Freeform 54">
                <a:extLst>
                  <a:ext uri="{FF2B5EF4-FFF2-40B4-BE49-F238E27FC236}">
                    <a16:creationId xmlns:a16="http://schemas.microsoft.com/office/drawing/2014/main" id="{C6EB1A30-F718-490F-A7EA-3FDC46F20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" y="613"/>
                <a:ext cx="228" cy="327"/>
              </a:xfrm>
              <a:custGeom>
                <a:avLst/>
                <a:gdLst>
                  <a:gd name="T0" fmla="*/ 163 w 172"/>
                  <a:gd name="T1" fmla="*/ 84 h 247"/>
                  <a:gd name="T2" fmla="*/ 167 w 172"/>
                  <a:gd name="T3" fmla="*/ 49 h 247"/>
                  <a:gd name="T4" fmla="*/ 158 w 172"/>
                  <a:gd name="T5" fmla="*/ 33 h 247"/>
                  <a:gd name="T6" fmla="*/ 127 w 172"/>
                  <a:gd name="T7" fmla="*/ 0 h 247"/>
                  <a:gd name="T8" fmla="*/ 0 w 172"/>
                  <a:gd name="T9" fmla="*/ 247 h 247"/>
                  <a:gd name="T10" fmla="*/ 102 w 172"/>
                  <a:gd name="T11" fmla="*/ 198 h 247"/>
                  <a:gd name="T12" fmla="*/ 163 w 172"/>
                  <a:gd name="T13" fmla="*/ 8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247">
                    <a:moveTo>
                      <a:pt x="163" y="84"/>
                    </a:moveTo>
                    <a:cubicBezTo>
                      <a:pt x="172" y="66"/>
                      <a:pt x="168" y="53"/>
                      <a:pt x="167" y="49"/>
                    </a:cubicBezTo>
                    <a:cubicBezTo>
                      <a:pt x="165" y="46"/>
                      <a:pt x="164" y="42"/>
                      <a:pt x="158" y="33"/>
                    </a:cubicBezTo>
                    <a:cubicBezTo>
                      <a:pt x="150" y="22"/>
                      <a:pt x="127" y="0"/>
                      <a:pt x="127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28" y="222"/>
                      <a:pt x="63" y="205"/>
                      <a:pt x="102" y="198"/>
                    </a:cubicBezTo>
                    <a:cubicBezTo>
                      <a:pt x="123" y="159"/>
                      <a:pt x="156" y="98"/>
                      <a:pt x="163" y="84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29" name="Freeform 55">
                <a:extLst>
                  <a:ext uri="{FF2B5EF4-FFF2-40B4-BE49-F238E27FC236}">
                    <a16:creationId xmlns:a16="http://schemas.microsoft.com/office/drawing/2014/main" id="{831658E8-5849-42AC-8DB6-1FF4EA26E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911"/>
                <a:ext cx="348" cy="479"/>
              </a:xfrm>
              <a:custGeom>
                <a:avLst/>
                <a:gdLst>
                  <a:gd name="T0" fmla="*/ 148 w 263"/>
                  <a:gd name="T1" fmla="*/ 0 h 361"/>
                  <a:gd name="T2" fmla="*/ 121 w 263"/>
                  <a:gd name="T3" fmla="*/ 3 h 361"/>
                  <a:gd name="T4" fmla="*/ 118 w 263"/>
                  <a:gd name="T5" fmla="*/ 4 h 361"/>
                  <a:gd name="T6" fmla="*/ 75 w 263"/>
                  <a:gd name="T7" fmla="*/ 15 h 361"/>
                  <a:gd name="T8" fmla="*/ 21 w 263"/>
                  <a:gd name="T9" fmla="*/ 55 h 361"/>
                  <a:gd name="T10" fmla="*/ 0 w 263"/>
                  <a:gd name="T11" fmla="*/ 87 h 361"/>
                  <a:gd name="T12" fmla="*/ 75 w 263"/>
                  <a:gd name="T13" fmla="*/ 59 h 361"/>
                  <a:gd name="T14" fmla="*/ 188 w 263"/>
                  <a:gd name="T15" fmla="*/ 169 h 361"/>
                  <a:gd name="T16" fmla="*/ 188 w 263"/>
                  <a:gd name="T17" fmla="*/ 170 h 361"/>
                  <a:gd name="T18" fmla="*/ 175 w 263"/>
                  <a:gd name="T19" fmla="*/ 250 h 361"/>
                  <a:gd name="T20" fmla="*/ 142 w 263"/>
                  <a:gd name="T21" fmla="*/ 308 h 361"/>
                  <a:gd name="T22" fmla="*/ 84 w 263"/>
                  <a:gd name="T23" fmla="*/ 349 h 361"/>
                  <a:gd name="T24" fmla="*/ 47 w 263"/>
                  <a:gd name="T25" fmla="*/ 359 h 361"/>
                  <a:gd name="T26" fmla="*/ 75 w 263"/>
                  <a:gd name="T27" fmla="*/ 361 h 361"/>
                  <a:gd name="T28" fmla="*/ 263 w 263"/>
                  <a:gd name="T29" fmla="*/ 173 h 361"/>
                  <a:gd name="T30" fmla="*/ 148 w 263"/>
                  <a:gd name="T3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3" h="361">
                    <a:moveTo>
                      <a:pt x="148" y="0"/>
                    </a:moveTo>
                    <a:cubicBezTo>
                      <a:pt x="121" y="3"/>
                      <a:pt x="121" y="3"/>
                      <a:pt x="121" y="3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07" y="5"/>
                      <a:pt x="96" y="7"/>
                      <a:pt x="75" y="15"/>
                    </a:cubicBezTo>
                    <a:cubicBezTo>
                      <a:pt x="52" y="24"/>
                      <a:pt x="45" y="29"/>
                      <a:pt x="21" y="55"/>
                    </a:cubicBezTo>
                    <a:cubicBezTo>
                      <a:pt x="12" y="65"/>
                      <a:pt x="5" y="76"/>
                      <a:pt x="0" y="87"/>
                    </a:cubicBezTo>
                    <a:cubicBezTo>
                      <a:pt x="20" y="70"/>
                      <a:pt x="46" y="59"/>
                      <a:pt x="75" y="59"/>
                    </a:cubicBezTo>
                    <a:cubicBezTo>
                      <a:pt x="136" y="59"/>
                      <a:pt x="186" y="108"/>
                      <a:pt x="188" y="169"/>
                    </a:cubicBezTo>
                    <a:cubicBezTo>
                      <a:pt x="188" y="169"/>
                      <a:pt x="188" y="169"/>
                      <a:pt x="188" y="170"/>
                    </a:cubicBezTo>
                    <a:cubicBezTo>
                      <a:pt x="190" y="189"/>
                      <a:pt x="180" y="233"/>
                      <a:pt x="175" y="250"/>
                    </a:cubicBezTo>
                    <a:cubicBezTo>
                      <a:pt x="169" y="267"/>
                      <a:pt x="156" y="290"/>
                      <a:pt x="142" y="308"/>
                    </a:cubicBezTo>
                    <a:cubicBezTo>
                      <a:pt x="127" y="326"/>
                      <a:pt x="95" y="344"/>
                      <a:pt x="84" y="349"/>
                    </a:cubicBezTo>
                    <a:cubicBezTo>
                      <a:pt x="78" y="352"/>
                      <a:pt x="61" y="356"/>
                      <a:pt x="47" y="359"/>
                    </a:cubicBezTo>
                    <a:cubicBezTo>
                      <a:pt x="56" y="360"/>
                      <a:pt x="65" y="361"/>
                      <a:pt x="75" y="361"/>
                    </a:cubicBezTo>
                    <a:cubicBezTo>
                      <a:pt x="179" y="361"/>
                      <a:pt x="263" y="277"/>
                      <a:pt x="263" y="173"/>
                    </a:cubicBezTo>
                    <a:cubicBezTo>
                      <a:pt x="263" y="95"/>
                      <a:pt x="216" y="28"/>
                      <a:pt x="148" y="0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0" name="Freeform 56">
                <a:extLst>
                  <a:ext uri="{FF2B5EF4-FFF2-40B4-BE49-F238E27FC236}">
                    <a16:creationId xmlns:a16="http://schemas.microsoft.com/office/drawing/2014/main" id="{0B00D44C-8B23-4E51-B507-446D9AE21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891"/>
                <a:ext cx="365" cy="487"/>
              </a:xfrm>
              <a:custGeom>
                <a:avLst/>
                <a:gdLst>
                  <a:gd name="T0" fmla="*/ 192 w 276"/>
                  <a:gd name="T1" fmla="*/ 352 h 367"/>
                  <a:gd name="T2" fmla="*/ 245 w 276"/>
                  <a:gd name="T3" fmla="*/ 314 h 367"/>
                  <a:gd name="T4" fmla="*/ 276 w 276"/>
                  <a:gd name="T5" fmla="*/ 261 h 367"/>
                  <a:gd name="T6" fmla="*/ 276 w 276"/>
                  <a:gd name="T7" fmla="*/ 260 h 367"/>
                  <a:gd name="T8" fmla="*/ 189 w 276"/>
                  <a:gd name="T9" fmla="*/ 301 h 367"/>
                  <a:gd name="T10" fmla="*/ 75 w 276"/>
                  <a:gd name="T11" fmla="*/ 188 h 367"/>
                  <a:gd name="T12" fmla="*/ 80 w 276"/>
                  <a:gd name="T13" fmla="*/ 156 h 367"/>
                  <a:gd name="T14" fmla="*/ 80 w 276"/>
                  <a:gd name="T15" fmla="*/ 156 h 367"/>
                  <a:gd name="T16" fmla="*/ 125 w 276"/>
                  <a:gd name="T17" fmla="*/ 61 h 367"/>
                  <a:gd name="T18" fmla="*/ 184 w 276"/>
                  <a:gd name="T19" fmla="*/ 17 h 367"/>
                  <a:gd name="T20" fmla="*/ 233 w 276"/>
                  <a:gd name="T21" fmla="*/ 5 h 367"/>
                  <a:gd name="T22" fmla="*/ 189 w 276"/>
                  <a:gd name="T23" fmla="*/ 0 h 367"/>
                  <a:gd name="T24" fmla="*/ 0 w 276"/>
                  <a:gd name="T25" fmla="*/ 188 h 367"/>
                  <a:gd name="T26" fmla="*/ 130 w 276"/>
                  <a:gd name="T27" fmla="*/ 367 h 367"/>
                  <a:gd name="T28" fmla="*/ 158 w 276"/>
                  <a:gd name="T29" fmla="*/ 361 h 367"/>
                  <a:gd name="T30" fmla="*/ 192 w 276"/>
                  <a:gd name="T31" fmla="*/ 35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67">
                    <a:moveTo>
                      <a:pt x="192" y="352"/>
                    </a:moveTo>
                    <a:cubicBezTo>
                      <a:pt x="202" y="347"/>
                      <a:pt x="233" y="330"/>
                      <a:pt x="245" y="314"/>
                    </a:cubicBezTo>
                    <a:cubicBezTo>
                      <a:pt x="259" y="298"/>
                      <a:pt x="271" y="276"/>
                      <a:pt x="276" y="261"/>
                    </a:cubicBezTo>
                    <a:cubicBezTo>
                      <a:pt x="276" y="261"/>
                      <a:pt x="276" y="261"/>
                      <a:pt x="276" y="260"/>
                    </a:cubicBezTo>
                    <a:cubicBezTo>
                      <a:pt x="255" y="285"/>
                      <a:pt x="224" y="301"/>
                      <a:pt x="189" y="301"/>
                    </a:cubicBezTo>
                    <a:cubicBezTo>
                      <a:pt x="126" y="301"/>
                      <a:pt x="75" y="251"/>
                      <a:pt x="75" y="188"/>
                    </a:cubicBezTo>
                    <a:cubicBezTo>
                      <a:pt x="75" y="177"/>
                      <a:pt x="77" y="166"/>
                      <a:pt x="80" y="156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80" y="156"/>
                      <a:pt x="93" y="96"/>
                      <a:pt x="125" y="61"/>
                    </a:cubicBezTo>
                    <a:cubicBezTo>
                      <a:pt x="149" y="34"/>
                      <a:pt x="157" y="28"/>
                      <a:pt x="184" y="17"/>
                    </a:cubicBezTo>
                    <a:cubicBezTo>
                      <a:pt x="208" y="8"/>
                      <a:pt x="220" y="7"/>
                      <a:pt x="233" y="5"/>
                    </a:cubicBezTo>
                    <a:cubicBezTo>
                      <a:pt x="219" y="1"/>
                      <a:pt x="204" y="0"/>
                      <a:pt x="189" y="0"/>
                    </a:cubicBezTo>
                    <a:cubicBezTo>
                      <a:pt x="85" y="0"/>
                      <a:pt x="0" y="84"/>
                      <a:pt x="0" y="188"/>
                    </a:cubicBezTo>
                    <a:cubicBezTo>
                      <a:pt x="0" y="271"/>
                      <a:pt x="55" y="342"/>
                      <a:pt x="130" y="367"/>
                    </a:cubicBezTo>
                    <a:cubicBezTo>
                      <a:pt x="158" y="361"/>
                      <a:pt x="158" y="361"/>
                      <a:pt x="158" y="361"/>
                    </a:cubicBezTo>
                    <a:cubicBezTo>
                      <a:pt x="184" y="355"/>
                      <a:pt x="191" y="352"/>
                      <a:pt x="192" y="352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1" name="Freeform 57">
                <a:extLst>
                  <a:ext uri="{FF2B5EF4-FFF2-40B4-BE49-F238E27FC236}">
                    <a16:creationId xmlns:a16="http://schemas.microsoft.com/office/drawing/2014/main" id="{EF18DBAC-4EF0-4BCF-B9EF-9C8B015D7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1102"/>
                <a:ext cx="356" cy="97"/>
              </a:xfrm>
              <a:custGeom>
                <a:avLst/>
                <a:gdLst>
                  <a:gd name="T0" fmla="*/ 266 w 269"/>
                  <a:gd name="T1" fmla="*/ 0 h 73"/>
                  <a:gd name="T2" fmla="*/ 90 w 269"/>
                  <a:gd name="T3" fmla="*/ 0 h 73"/>
                  <a:gd name="T4" fmla="*/ 60 w 269"/>
                  <a:gd name="T5" fmla="*/ 2 h 73"/>
                  <a:gd name="T6" fmla="*/ 21 w 269"/>
                  <a:gd name="T7" fmla="*/ 27 h 73"/>
                  <a:gd name="T8" fmla="*/ 0 w 269"/>
                  <a:gd name="T9" fmla="*/ 73 h 73"/>
                  <a:gd name="T10" fmla="*/ 269 w 269"/>
                  <a:gd name="T11" fmla="*/ 73 h 73"/>
                  <a:gd name="T12" fmla="*/ 264 w 269"/>
                  <a:gd name="T13" fmla="*/ 29 h 73"/>
                  <a:gd name="T14" fmla="*/ 266 w 269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9" h="73">
                    <a:moveTo>
                      <a:pt x="266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71" y="0"/>
                      <a:pt x="60" y="2"/>
                    </a:cubicBezTo>
                    <a:cubicBezTo>
                      <a:pt x="48" y="3"/>
                      <a:pt x="32" y="13"/>
                      <a:pt x="21" y="27"/>
                    </a:cubicBezTo>
                    <a:cubicBezTo>
                      <a:pt x="5" y="45"/>
                      <a:pt x="0" y="73"/>
                      <a:pt x="0" y="73"/>
                    </a:cubicBezTo>
                    <a:cubicBezTo>
                      <a:pt x="269" y="73"/>
                      <a:pt x="269" y="73"/>
                      <a:pt x="269" y="73"/>
                    </a:cubicBezTo>
                    <a:cubicBezTo>
                      <a:pt x="266" y="58"/>
                      <a:pt x="264" y="44"/>
                      <a:pt x="264" y="29"/>
                    </a:cubicBezTo>
                    <a:cubicBezTo>
                      <a:pt x="264" y="19"/>
                      <a:pt x="265" y="9"/>
                      <a:pt x="266" y="0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2" name="Freeform 58">
                <a:extLst>
                  <a:ext uri="{FF2B5EF4-FFF2-40B4-BE49-F238E27FC236}">
                    <a16:creationId xmlns:a16="http://schemas.microsoft.com/office/drawing/2014/main" id="{B0CD4216-A9DC-43B2-BD01-5C00FC94C9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480"/>
                <a:ext cx="1606" cy="301"/>
              </a:xfrm>
              <a:custGeom>
                <a:avLst/>
                <a:gdLst>
                  <a:gd name="T0" fmla="*/ 1214 w 1214"/>
                  <a:gd name="T1" fmla="*/ 227 h 227"/>
                  <a:gd name="T2" fmla="*/ 0 w 1214"/>
                  <a:gd name="T3" fmla="*/ 227 h 227"/>
                  <a:gd name="T4" fmla="*/ 72 w 1214"/>
                  <a:gd name="T5" fmla="*/ 71 h 227"/>
                  <a:gd name="T6" fmla="*/ 171 w 1214"/>
                  <a:gd name="T7" fmla="*/ 0 h 227"/>
                  <a:gd name="T8" fmla="*/ 1214 w 1214"/>
                  <a:gd name="T9" fmla="*/ 0 h 227"/>
                  <a:gd name="T10" fmla="*/ 1214 w 1214"/>
                  <a:gd name="T11" fmla="*/ 227 h 227"/>
                  <a:gd name="T12" fmla="*/ 12 w 1214"/>
                  <a:gd name="T13" fmla="*/ 220 h 227"/>
                  <a:gd name="T14" fmla="*/ 1206 w 1214"/>
                  <a:gd name="T15" fmla="*/ 220 h 227"/>
                  <a:gd name="T16" fmla="*/ 1206 w 1214"/>
                  <a:gd name="T17" fmla="*/ 8 h 227"/>
                  <a:gd name="T18" fmla="*/ 171 w 1214"/>
                  <a:gd name="T19" fmla="*/ 8 h 227"/>
                  <a:gd name="T20" fmla="*/ 78 w 1214"/>
                  <a:gd name="T21" fmla="*/ 74 h 227"/>
                  <a:gd name="T22" fmla="*/ 12 w 1214"/>
                  <a:gd name="T23" fmla="*/ 22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4" h="227">
                    <a:moveTo>
                      <a:pt x="1214" y="227"/>
                    </a:moveTo>
                    <a:cubicBezTo>
                      <a:pt x="0" y="227"/>
                      <a:pt x="0" y="227"/>
                      <a:pt x="0" y="227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3" y="68"/>
                      <a:pt x="107" y="0"/>
                      <a:pt x="171" y="0"/>
                    </a:cubicBezTo>
                    <a:cubicBezTo>
                      <a:pt x="1214" y="0"/>
                      <a:pt x="1214" y="0"/>
                      <a:pt x="1214" y="0"/>
                    </a:cubicBezTo>
                    <a:lnTo>
                      <a:pt x="1214" y="227"/>
                    </a:lnTo>
                    <a:close/>
                    <a:moveTo>
                      <a:pt x="12" y="220"/>
                    </a:moveTo>
                    <a:cubicBezTo>
                      <a:pt x="1206" y="220"/>
                      <a:pt x="1206" y="220"/>
                      <a:pt x="1206" y="220"/>
                    </a:cubicBezTo>
                    <a:cubicBezTo>
                      <a:pt x="1206" y="8"/>
                      <a:pt x="1206" y="8"/>
                      <a:pt x="1206" y="8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11" y="8"/>
                      <a:pt x="79" y="73"/>
                      <a:pt x="78" y="74"/>
                    </a:cubicBezTo>
                    <a:lnTo>
                      <a:pt x="12" y="220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FE6A9DB0-A928-4FC3-8B57-78F3EFAF0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536"/>
                <a:ext cx="157" cy="196"/>
              </a:xfrm>
              <a:custGeom>
                <a:avLst/>
                <a:gdLst>
                  <a:gd name="T0" fmla="*/ 94 w 119"/>
                  <a:gd name="T1" fmla="*/ 38 h 148"/>
                  <a:gd name="T2" fmla="*/ 61 w 119"/>
                  <a:gd name="T3" fmla="*/ 23 h 148"/>
                  <a:gd name="T4" fmla="*/ 32 w 119"/>
                  <a:gd name="T5" fmla="*/ 41 h 148"/>
                  <a:gd name="T6" fmla="*/ 63 w 119"/>
                  <a:gd name="T7" fmla="*/ 59 h 148"/>
                  <a:gd name="T8" fmla="*/ 119 w 119"/>
                  <a:gd name="T9" fmla="*/ 103 h 148"/>
                  <a:gd name="T10" fmla="*/ 61 w 119"/>
                  <a:gd name="T11" fmla="*/ 148 h 148"/>
                  <a:gd name="T12" fmla="*/ 0 w 119"/>
                  <a:gd name="T13" fmla="*/ 113 h 148"/>
                  <a:gd name="T14" fmla="*/ 22 w 119"/>
                  <a:gd name="T15" fmla="*/ 102 h 148"/>
                  <a:gd name="T16" fmla="*/ 61 w 119"/>
                  <a:gd name="T17" fmla="*/ 124 h 148"/>
                  <a:gd name="T18" fmla="*/ 93 w 119"/>
                  <a:gd name="T19" fmla="*/ 103 h 148"/>
                  <a:gd name="T20" fmla="*/ 61 w 119"/>
                  <a:gd name="T21" fmla="*/ 83 h 148"/>
                  <a:gd name="T22" fmla="*/ 6 w 119"/>
                  <a:gd name="T23" fmla="*/ 40 h 148"/>
                  <a:gd name="T24" fmla="*/ 60 w 119"/>
                  <a:gd name="T25" fmla="*/ 0 h 148"/>
                  <a:gd name="T26" fmla="*/ 115 w 119"/>
                  <a:gd name="T27" fmla="*/ 27 h 148"/>
                  <a:gd name="T28" fmla="*/ 94 w 119"/>
                  <a:gd name="T29" fmla="*/ 3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48">
                    <a:moveTo>
                      <a:pt x="94" y="38"/>
                    </a:moveTo>
                    <a:cubicBezTo>
                      <a:pt x="89" y="30"/>
                      <a:pt x="76" y="23"/>
                      <a:pt x="61" y="23"/>
                    </a:cubicBezTo>
                    <a:cubicBezTo>
                      <a:pt x="41" y="23"/>
                      <a:pt x="32" y="31"/>
                      <a:pt x="32" y="41"/>
                    </a:cubicBezTo>
                    <a:cubicBezTo>
                      <a:pt x="32" y="53"/>
                      <a:pt x="46" y="57"/>
                      <a:pt x="63" y="59"/>
                    </a:cubicBezTo>
                    <a:cubicBezTo>
                      <a:pt x="92" y="62"/>
                      <a:pt x="119" y="70"/>
                      <a:pt x="119" y="103"/>
                    </a:cubicBezTo>
                    <a:cubicBezTo>
                      <a:pt x="119" y="134"/>
                      <a:pt x="92" y="148"/>
                      <a:pt x="61" y="148"/>
                    </a:cubicBezTo>
                    <a:cubicBezTo>
                      <a:pt x="32" y="148"/>
                      <a:pt x="10" y="139"/>
                      <a:pt x="0" y="113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8" y="117"/>
                      <a:pt x="44" y="124"/>
                      <a:pt x="61" y="124"/>
                    </a:cubicBezTo>
                    <a:cubicBezTo>
                      <a:pt x="78" y="124"/>
                      <a:pt x="93" y="118"/>
                      <a:pt x="93" y="103"/>
                    </a:cubicBezTo>
                    <a:cubicBezTo>
                      <a:pt x="93" y="90"/>
                      <a:pt x="79" y="85"/>
                      <a:pt x="61" y="83"/>
                    </a:cubicBezTo>
                    <a:cubicBezTo>
                      <a:pt x="32" y="79"/>
                      <a:pt x="6" y="72"/>
                      <a:pt x="6" y="40"/>
                    </a:cubicBezTo>
                    <a:cubicBezTo>
                      <a:pt x="6" y="12"/>
                      <a:pt x="34" y="0"/>
                      <a:pt x="60" y="0"/>
                    </a:cubicBezTo>
                    <a:cubicBezTo>
                      <a:pt x="82" y="0"/>
                      <a:pt x="104" y="6"/>
                      <a:pt x="115" y="27"/>
                    </a:cubicBezTo>
                    <a:lnTo>
                      <a:pt x="94" y="38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C02A831D-2554-4292-8E3A-450A9B114F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9" y="593"/>
                <a:ext cx="140" cy="138"/>
              </a:xfrm>
              <a:custGeom>
                <a:avLst/>
                <a:gdLst>
                  <a:gd name="T0" fmla="*/ 25 w 106"/>
                  <a:gd name="T1" fmla="*/ 61 h 104"/>
                  <a:gd name="T2" fmla="*/ 54 w 106"/>
                  <a:gd name="T3" fmla="*/ 82 h 104"/>
                  <a:gd name="T4" fmla="*/ 81 w 106"/>
                  <a:gd name="T5" fmla="*/ 72 h 104"/>
                  <a:gd name="T6" fmla="*/ 96 w 106"/>
                  <a:gd name="T7" fmla="*/ 88 h 104"/>
                  <a:gd name="T8" fmla="*/ 54 w 106"/>
                  <a:gd name="T9" fmla="*/ 104 h 104"/>
                  <a:gd name="T10" fmla="*/ 0 w 106"/>
                  <a:gd name="T11" fmla="*/ 51 h 104"/>
                  <a:gd name="T12" fmla="*/ 52 w 106"/>
                  <a:gd name="T13" fmla="*/ 0 h 104"/>
                  <a:gd name="T14" fmla="*/ 102 w 106"/>
                  <a:gd name="T15" fmla="*/ 61 h 104"/>
                  <a:gd name="T16" fmla="*/ 25 w 106"/>
                  <a:gd name="T17" fmla="*/ 61 h 104"/>
                  <a:gd name="T18" fmla="*/ 78 w 106"/>
                  <a:gd name="T19" fmla="*/ 40 h 104"/>
                  <a:gd name="T20" fmla="*/ 53 w 106"/>
                  <a:gd name="T21" fmla="*/ 21 h 104"/>
                  <a:gd name="T22" fmla="*/ 25 w 106"/>
                  <a:gd name="T23" fmla="*/ 40 h 104"/>
                  <a:gd name="T24" fmla="*/ 78 w 106"/>
                  <a:gd name="T25" fmla="*/ 4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4">
                    <a:moveTo>
                      <a:pt x="25" y="61"/>
                    </a:moveTo>
                    <a:cubicBezTo>
                      <a:pt x="27" y="73"/>
                      <a:pt x="37" y="82"/>
                      <a:pt x="54" y="82"/>
                    </a:cubicBezTo>
                    <a:cubicBezTo>
                      <a:pt x="63" y="82"/>
                      <a:pt x="75" y="78"/>
                      <a:pt x="81" y="72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86" y="99"/>
                      <a:pt x="69" y="104"/>
                      <a:pt x="54" y="104"/>
                    </a:cubicBezTo>
                    <a:cubicBezTo>
                      <a:pt x="20" y="104"/>
                      <a:pt x="0" y="83"/>
                      <a:pt x="0" y="51"/>
                    </a:cubicBezTo>
                    <a:cubicBezTo>
                      <a:pt x="0" y="21"/>
                      <a:pt x="20" y="0"/>
                      <a:pt x="52" y="0"/>
                    </a:cubicBezTo>
                    <a:cubicBezTo>
                      <a:pt x="85" y="0"/>
                      <a:pt x="106" y="20"/>
                      <a:pt x="102" y="61"/>
                    </a:cubicBezTo>
                    <a:lnTo>
                      <a:pt x="25" y="61"/>
                    </a:lnTo>
                    <a:close/>
                    <a:moveTo>
                      <a:pt x="78" y="40"/>
                    </a:moveTo>
                    <a:cubicBezTo>
                      <a:pt x="77" y="28"/>
                      <a:pt x="67" y="21"/>
                      <a:pt x="53" y="21"/>
                    </a:cubicBezTo>
                    <a:cubicBezTo>
                      <a:pt x="40" y="21"/>
                      <a:pt x="29" y="28"/>
                      <a:pt x="25" y="40"/>
                    </a:cubicBez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C0280AD3-4CA9-4CA2-8510-6C7BB9715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594"/>
                <a:ext cx="203" cy="133"/>
              </a:xfrm>
              <a:custGeom>
                <a:avLst/>
                <a:gdLst>
                  <a:gd name="T0" fmla="*/ 65 w 154"/>
                  <a:gd name="T1" fmla="*/ 100 h 100"/>
                  <a:gd name="T2" fmla="*/ 65 w 154"/>
                  <a:gd name="T3" fmla="*/ 47 h 100"/>
                  <a:gd name="T4" fmla="*/ 45 w 154"/>
                  <a:gd name="T5" fmla="*/ 23 h 100"/>
                  <a:gd name="T6" fmla="*/ 24 w 154"/>
                  <a:gd name="T7" fmla="*/ 47 h 100"/>
                  <a:gd name="T8" fmla="*/ 24 w 154"/>
                  <a:gd name="T9" fmla="*/ 100 h 100"/>
                  <a:gd name="T10" fmla="*/ 0 w 154"/>
                  <a:gd name="T11" fmla="*/ 100 h 100"/>
                  <a:gd name="T12" fmla="*/ 0 w 154"/>
                  <a:gd name="T13" fmla="*/ 2 h 100"/>
                  <a:gd name="T14" fmla="*/ 22 w 154"/>
                  <a:gd name="T15" fmla="*/ 2 h 100"/>
                  <a:gd name="T16" fmla="*/ 24 w 154"/>
                  <a:gd name="T17" fmla="*/ 13 h 100"/>
                  <a:gd name="T18" fmla="*/ 50 w 154"/>
                  <a:gd name="T19" fmla="*/ 0 h 100"/>
                  <a:gd name="T20" fmla="*/ 79 w 154"/>
                  <a:gd name="T21" fmla="*/ 18 h 100"/>
                  <a:gd name="T22" fmla="*/ 112 w 154"/>
                  <a:gd name="T23" fmla="*/ 0 h 100"/>
                  <a:gd name="T24" fmla="*/ 154 w 154"/>
                  <a:gd name="T25" fmla="*/ 47 h 100"/>
                  <a:gd name="T26" fmla="*/ 154 w 154"/>
                  <a:gd name="T27" fmla="*/ 100 h 100"/>
                  <a:gd name="T28" fmla="*/ 129 w 154"/>
                  <a:gd name="T29" fmla="*/ 100 h 100"/>
                  <a:gd name="T30" fmla="*/ 129 w 154"/>
                  <a:gd name="T31" fmla="*/ 47 h 100"/>
                  <a:gd name="T32" fmla="*/ 111 w 154"/>
                  <a:gd name="T33" fmla="*/ 23 h 100"/>
                  <a:gd name="T34" fmla="*/ 89 w 154"/>
                  <a:gd name="T35" fmla="*/ 47 h 100"/>
                  <a:gd name="T36" fmla="*/ 89 w 154"/>
                  <a:gd name="T37" fmla="*/ 100 h 100"/>
                  <a:gd name="T38" fmla="*/ 65 w 154"/>
                  <a:gd name="T3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4" h="100">
                    <a:moveTo>
                      <a:pt x="65" y="100"/>
                    </a:move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34"/>
                      <a:pt x="58" y="23"/>
                      <a:pt x="45" y="23"/>
                    </a:cubicBezTo>
                    <a:cubicBezTo>
                      <a:pt x="32" y="23"/>
                      <a:pt x="24" y="34"/>
                      <a:pt x="24" y="47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9" y="4"/>
                      <a:pt x="40" y="0"/>
                      <a:pt x="50" y="0"/>
                    </a:cubicBezTo>
                    <a:cubicBezTo>
                      <a:pt x="62" y="0"/>
                      <a:pt x="73" y="5"/>
                      <a:pt x="79" y="18"/>
                    </a:cubicBezTo>
                    <a:cubicBezTo>
                      <a:pt x="88" y="4"/>
                      <a:pt x="99" y="0"/>
                      <a:pt x="112" y="0"/>
                    </a:cubicBezTo>
                    <a:cubicBezTo>
                      <a:pt x="140" y="0"/>
                      <a:pt x="154" y="17"/>
                      <a:pt x="154" y="47"/>
                    </a:cubicBezTo>
                    <a:cubicBezTo>
                      <a:pt x="154" y="100"/>
                      <a:pt x="154" y="100"/>
                      <a:pt x="154" y="100"/>
                    </a:cubicBezTo>
                    <a:cubicBezTo>
                      <a:pt x="129" y="100"/>
                      <a:pt x="129" y="100"/>
                      <a:pt x="129" y="100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34"/>
                      <a:pt x="124" y="23"/>
                      <a:pt x="111" y="23"/>
                    </a:cubicBezTo>
                    <a:cubicBezTo>
                      <a:pt x="98" y="23"/>
                      <a:pt x="89" y="34"/>
                      <a:pt x="89" y="47"/>
                    </a:cubicBezTo>
                    <a:cubicBezTo>
                      <a:pt x="89" y="100"/>
                      <a:pt x="89" y="100"/>
                      <a:pt x="89" y="100"/>
                    </a:cubicBezTo>
                    <a:lnTo>
                      <a:pt x="65" y="100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6" name="Freeform 62">
                <a:extLst>
                  <a:ext uri="{FF2B5EF4-FFF2-40B4-BE49-F238E27FC236}">
                    <a16:creationId xmlns:a16="http://schemas.microsoft.com/office/drawing/2014/main" id="{E1CCCB75-3EDD-4AA3-9426-F5F04A5994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2" y="593"/>
                <a:ext cx="141" cy="138"/>
              </a:xfrm>
              <a:custGeom>
                <a:avLst/>
                <a:gdLst>
                  <a:gd name="T0" fmla="*/ 83 w 107"/>
                  <a:gd name="T1" fmla="*/ 3 h 104"/>
                  <a:gd name="T2" fmla="*/ 107 w 107"/>
                  <a:gd name="T3" fmla="*/ 3 h 104"/>
                  <a:gd name="T4" fmla="*/ 107 w 107"/>
                  <a:gd name="T5" fmla="*/ 101 h 104"/>
                  <a:gd name="T6" fmla="*/ 84 w 107"/>
                  <a:gd name="T7" fmla="*/ 101 h 104"/>
                  <a:gd name="T8" fmla="*/ 83 w 107"/>
                  <a:gd name="T9" fmla="*/ 87 h 104"/>
                  <a:gd name="T10" fmla="*/ 51 w 107"/>
                  <a:gd name="T11" fmla="*/ 104 h 104"/>
                  <a:gd name="T12" fmla="*/ 0 w 107"/>
                  <a:gd name="T13" fmla="*/ 52 h 104"/>
                  <a:gd name="T14" fmla="*/ 51 w 107"/>
                  <a:gd name="T15" fmla="*/ 0 h 104"/>
                  <a:gd name="T16" fmla="*/ 83 w 107"/>
                  <a:gd name="T17" fmla="*/ 16 h 104"/>
                  <a:gd name="T18" fmla="*/ 83 w 107"/>
                  <a:gd name="T19" fmla="*/ 3 h 104"/>
                  <a:gd name="T20" fmla="*/ 24 w 107"/>
                  <a:gd name="T21" fmla="*/ 52 h 104"/>
                  <a:gd name="T22" fmla="*/ 53 w 107"/>
                  <a:gd name="T23" fmla="*/ 82 h 104"/>
                  <a:gd name="T24" fmla="*/ 53 w 107"/>
                  <a:gd name="T25" fmla="*/ 22 h 104"/>
                  <a:gd name="T26" fmla="*/ 24 w 107"/>
                  <a:gd name="T27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" h="104">
                    <a:moveTo>
                      <a:pt x="83" y="3"/>
                    </a:move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77" y="98"/>
                      <a:pt x="62" y="104"/>
                      <a:pt x="51" y="104"/>
                    </a:cubicBezTo>
                    <a:cubicBezTo>
                      <a:pt x="21" y="104"/>
                      <a:pt x="0" y="86"/>
                      <a:pt x="0" y="52"/>
                    </a:cubicBezTo>
                    <a:cubicBezTo>
                      <a:pt x="0" y="18"/>
                      <a:pt x="22" y="0"/>
                      <a:pt x="51" y="0"/>
                    </a:cubicBezTo>
                    <a:cubicBezTo>
                      <a:pt x="64" y="0"/>
                      <a:pt x="77" y="7"/>
                      <a:pt x="83" y="16"/>
                    </a:cubicBezTo>
                    <a:lnTo>
                      <a:pt x="83" y="3"/>
                    </a:lnTo>
                    <a:close/>
                    <a:moveTo>
                      <a:pt x="24" y="52"/>
                    </a:moveTo>
                    <a:cubicBezTo>
                      <a:pt x="24" y="71"/>
                      <a:pt x="37" y="82"/>
                      <a:pt x="53" y="82"/>
                    </a:cubicBezTo>
                    <a:cubicBezTo>
                      <a:pt x="92" y="82"/>
                      <a:pt x="92" y="22"/>
                      <a:pt x="53" y="22"/>
                    </a:cubicBezTo>
                    <a:cubicBezTo>
                      <a:pt x="37" y="22"/>
                      <a:pt x="24" y="33"/>
                      <a:pt x="24" y="52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7" name="Freeform 63">
                <a:extLst>
                  <a:ext uri="{FF2B5EF4-FFF2-40B4-BE49-F238E27FC236}">
                    <a16:creationId xmlns:a16="http://schemas.microsoft.com/office/drawing/2014/main" id="{D0AD7FE9-DD7B-4B34-8BB4-D87B810C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594"/>
                <a:ext cx="129" cy="133"/>
              </a:xfrm>
              <a:custGeom>
                <a:avLst/>
                <a:gdLst>
                  <a:gd name="T0" fmla="*/ 73 w 97"/>
                  <a:gd name="T1" fmla="*/ 100 h 100"/>
                  <a:gd name="T2" fmla="*/ 73 w 97"/>
                  <a:gd name="T3" fmla="*/ 49 h 100"/>
                  <a:gd name="T4" fmla="*/ 49 w 97"/>
                  <a:gd name="T5" fmla="*/ 22 h 100"/>
                  <a:gd name="T6" fmla="*/ 24 w 97"/>
                  <a:gd name="T7" fmla="*/ 50 h 100"/>
                  <a:gd name="T8" fmla="*/ 24 w 97"/>
                  <a:gd name="T9" fmla="*/ 100 h 100"/>
                  <a:gd name="T10" fmla="*/ 0 w 97"/>
                  <a:gd name="T11" fmla="*/ 100 h 100"/>
                  <a:gd name="T12" fmla="*/ 0 w 97"/>
                  <a:gd name="T13" fmla="*/ 2 h 100"/>
                  <a:gd name="T14" fmla="*/ 21 w 97"/>
                  <a:gd name="T15" fmla="*/ 2 h 100"/>
                  <a:gd name="T16" fmla="*/ 23 w 97"/>
                  <a:gd name="T17" fmla="*/ 15 h 100"/>
                  <a:gd name="T18" fmla="*/ 55 w 97"/>
                  <a:gd name="T19" fmla="*/ 0 h 100"/>
                  <a:gd name="T20" fmla="*/ 97 w 97"/>
                  <a:gd name="T21" fmla="*/ 48 h 100"/>
                  <a:gd name="T22" fmla="*/ 97 w 97"/>
                  <a:gd name="T23" fmla="*/ 100 h 100"/>
                  <a:gd name="T24" fmla="*/ 73 w 97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00">
                    <a:moveTo>
                      <a:pt x="73" y="100"/>
                    </a:move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34"/>
                      <a:pt x="65" y="22"/>
                      <a:pt x="49" y="22"/>
                    </a:cubicBezTo>
                    <a:cubicBezTo>
                      <a:pt x="34" y="22"/>
                      <a:pt x="24" y="35"/>
                      <a:pt x="24" y="50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3" y="5"/>
                      <a:pt x="43" y="0"/>
                      <a:pt x="55" y="0"/>
                    </a:cubicBezTo>
                    <a:cubicBezTo>
                      <a:pt x="78" y="0"/>
                      <a:pt x="97" y="17"/>
                      <a:pt x="97" y="48"/>
                    </a:cubicBezTo>
                    <a:cubicBezTo>
                      <a:pt x="97" y="100"/>
                      <a:pt x="97" y="100"/>
                      <a:pt x="97" y="100"/>
                    </a:cubicBezTo>
                    <a:lnTo>
                      <a:pt x="73" y="100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9A1A34F2-0B81-43F3-8AF2-3097A562BD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6" y="593"/>
                <a:ext cx="141" cy="138"/>
              </a:xfrm>
              <a:custGeom>
                <a:avLst/>
                <a:gdLst>
                  <a:gd name="T0" fmla="*/ 83 w 106"/>
                  <a:gd name="T1" fmla="*/ 3 h 104"/>
                  <a:gd name="T2" fmla="*/ 106 w 106"/>
                  <a:gd name="T3" fmla="*/ 3 h 104"/>
                  <a:gd name="T4" fmla="*/ 106 w 106"/>
                  <a:gd name="T5" fmla="*/ 101 h 104"/>
                  <a:gd name="T6" fmla="*/ 83 w 106"/>
                  <a:gd name="T7" fmla="*/ 101 h 104"/>
                  <a:gd name="T8" fmla="*/ 82 w 106"/>
                  <a:gd name="T9" fmla="*/ 87 h 104"/>
                  <a:gd name="T10" fmla="*/ 50 w 106"/>
                  <a:gd name="T11" fmla="*/ 104 h 104"/>
                  <a:gd name="T12" fmla="*/ 0 w 106"/>
                  <a:gd name="T13" fmla="*/ 52 h 104"/>
                  <a:gd name="T14" fmla="*/ 51 w 106"/>
                  <a:gd name="T15" fmla="*/ 0 h 104"/>
                  <a:gd name="T16" fmla="*/ 82 w 106"/>
                  <a:gd name="T17" fmla="*/ 16 h 104"/>
                  <a:gd name="T18" fmla="*/ 83 w 106"/>
                  <a:gd name="T19" fmla="*/ 3 h 104"/>
                  <a:gd name="T20" fmla="*/ 24 w 106"/>
                  <a:gd name="T21" fmla="*/ 52 h 104"/>
                  <a:gd name="T22" fmla="*/ 53 w 106"/>
                  <a:gd name="T23" fmla="*/ 82 h 104"/>
                  <a:gd name="T24" fmla="*/ 53 w 106"/>
                  <a:gd name="T25" fmla="*/ 22 h 104"/>
                  <a:gd name="T26" fmla="*/ 24 w 106"/>
                  <a:gd name="T27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04">
                    <a:moveTo>
                      <a:pt x="83" y="3"/>
                    </a:moveTo>
                    <a:cubicBezTo>
                      <a:pt x="106" y="3"/>
                      <a:pt x="106" y="3"/>
                      <a:pt x="106" y="3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77" y="98"/>
                      <a:pt x="61" y="104"/>
                      <a:pt x="50" y="104"/>
                    </a:cubicBezTo>
                    <a:cubicBezTo>
                      <a:pt x="21" y="104"/>
                      <a:pt x="0" y="86"/>
                      <a:pt x="0" y="52"/>
                    </a:cubicBezTo>
                    <a:cubicBezTo>
                      <a:pt x="0" y="18"/>
                      <a:pt x="22" y="0"/>
                      <a:pt x="51" y="0"/>
                    </a:cubicBezTo>
                    <a:cubicBezTo>
                      <a:pt x="64" y="0"/>
                      <a:pt x="77" y="7"/>
                      <a:pt x="82" y="16"/>
                    </a:cubicBezTo>
                    <a:lnTo>
                      <a:pt x="83" y="3"/>
                    </a:lnTo>
                    <a:close/>
                    <a:moveTo>
                      <a:pt x="24" y="52"/>
                    </a:moveTo>
                    <a:cubicBezTo>
                      <a:pt x="24" y="71"/>
                      <a:pt x="37" y="82"/>
                      <a:pt x="53" y="82"/>
                    </a:cubicBezTo>
                    <a:cubicBezTo>
                      <a:pt x="91" y="82"/>
                      <a:pt x="91" y="22"/>
                      <a:pt x="53" y="22"/>
                    </a:cubicBezTo>
                    <a:cubicBezTo>
                      <a:pt x="37" y="22"/>
                      <a:pt x="24" y="33"/>
                      <a:pt x="24" y="52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3F392CE1-AA52-4CDE-BD6D-B5F99CDBED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6" y="618"/>
                <a:ext cx="126" cy="126"/>
              </a:xfrm>
              <a:custGeom>
                <a:avLst/>
                <a:gdLst>
                  <a:gd name="T0" fmla="*/ 47 w 95"/>
                  <a:gd name="T1" fmla="*/ 0 h 95"/>
                  <a:gd name="T2" fmla="*/ 0 w 95"/>
                  <a:gd name="T3" fmla="*/ 48 h 95"/>
                  <a:gd name="T4" fmla="*/ 47 w 95"/>
                  <a:gd name="T5" fmla="*/ 95 h 95"/>
                  <a:gd name="T6" fmla="*/ 95 w 95"/>
                  <a:gd name="T7" fmla="*/ 48 h 95"/>
                  <a:gd name="T8" fmla="*/ 47 w 95"/>
                  <a:gd name="T9" fmla="*/ 0 h 95"/>
                  <a:gd name="T10" fmla="*/ 47 w 95"/>
                  <a:gd name="T11" fmla="*/ 76 h 95"/>
                  <a:gd name="T12" fmla="*/ 19 w 95"/>
                  <a:gd name="T13" fmla="*/ 48 h 95"/>
                  <a:gd name="T14" fmla="*/ 47 w 95"/>
                  <a:gd name="T15" fmla="*/ 19 h 95"/>
                  <a:gd name="T16" fmla="*/ 76 w 95"/>
                  <a:gd name="T17" fmla="*/ 48 h 95"/>
                  <a:gd name="T18" fmla="*/ 47 w 95"/>
                  <a:gd name="T19" fmla="*/ 7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4"/>
                      <a:pt x="21" y="95"/>
                      <a:pt x="47" y="95"/>
                    </a:cubicBezTo>
                    <a:cubicBezTo>
                      <a:pt x="74" y="95"/>
                      <a:pt x="95" y="74"/>
                      <a:pt x="95" y="48"/>
                    </a:cubicBezTo>
                    <a:cubicBezTo>
                      <a:pt x="95" y="21"/>
                      <a:pt x="74" y="0"/>
                      <a:pt x="47" y="0"/>
                    </a:cubicBezTo>
                    <a:close/>
                    <a:moveTo>
                      <a:pt x="47" y="76"/>
                    </a:moveTo>
                    <a:cubicBezTo>
                      <a:pt x="32" y="76"/>
                      <a:pt x="19" y="64"/>
                      <a:pt x="19" y="48"/>
                    </a:cubicBezTo>
                    <a:cubicBezTo>
                      <a:pt x="19" y="32"/>
                      <a:pt x="32" y="19"/>
                      <a:pt x="47" y="19"/>
                    </a:cubicBezTo>
                    <a:cubicBezTo>
                      <a:pt x="63" y="19"/>
                      <a:pt x="76" y="32"/>
                      <a:pt x="76" y="48"/>
                    </a:cubicBezTo>
                    <a:cubicBezTo>
                      <a:pt x="76" y="64"/>
                      <a:pt x="63" y="76"/>
                      <a:pt x="47" y="76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0" name="Freeform 66">
                <a:extLst>
                  <a:ext uri="{FF2B5EF4-FFF2-40B4-BE49-F238E27FC236}">
                    <a16:creationId xmlns:a16="http://schemas.microsoft.com/office/drawing/2014/main" id="{D4E08CE2-0F86-4946-A788-F195E477F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618"/>
                <a:ext cx="26" cy="64"/>
              </a:xfrm>
              <a:custGeom>
                <a:avLst/>
                <a:gdLst>
                  <a:gd name="T0" fmla="*/ 19 w 19"/>
                  <a:gd name="T1" fmla="*/ 48 h 48"/>
                  <a:gd name="T2" fmla="*/ 0 w 19"/>
                  <a:gd name="T3" fmla="*/ 48 h 48"/>
                  <a:gd name="T4" fmla="*/ 0 w 19"/>
                  <a:gd name="T5" fmla="*/ 11 h 48"/>
                  <a:gd name="T6" fmla="*/ 9 w 19"/>
                  <a:gd name="T7" fmla="*/ 4 h 48"/>
                  <a:gd name="T8" fmla="*/ 19 w 19"/>
                  <a:gd name="T9" fmla="*/ 0 h 48"/>
                  <a:gd name="T10" fmla="*/ 19 w 19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48">
                    <a:moveTo>
                      <a:pt x="19" y="48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8"/>
                      <a:pt x="9" y="4"/>
                    </a:cubicBezTo>
                    <a:cubicBezTo>
                      <a:pt x="16" y="0"/>
                      <a:pt x="19" y="0"/>
                      <a:pt x="19" y="0"/>
                    </a:cubicBez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1" name="Freeform 67">
                <a:extLst>
                  <a:ext uri="{FF2B5EF4-FFF2-40B4-BE49-F238E27FC236}">
                    <a16:creationId xmlns:a16="http://schemas.microsoft.com/office/drawing/2014/main" id="{3732A12C-5886-49E7-9F4B-25DF78B26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682"/>
                <a:ext cx="26" cy="64"/>
              </a:xfrm>
              <a:custGeom>
                <a:avLst/>
                <a:gdLst>
                  <a:gd name="T0" fmla="*/ 0 w 19"/>
                  <a:gd name="T1" fmla="*/ 0 h 48"/>
                  <a:gd name="T2" fmla="*/ 19 w 19"/>
                  <a:gd name="T3" fmla="*/ 0 h 48"/>
                  <a:gd name="T4" fmla="*/ 19 w 19"/>
                  <a:gd name="T5" fmla="*/ 36 h 48"/>
                  <a:gd name="T6" fmla="*/ 10 w 19"/>
                  <a:gd name="T7" fmla="*/ 44 h 48"/>
                  <a:gd name="T8" fmla="*/ 0 w 19"/>
                  <a:gd name="T9" fmla="*/ 47 h 48"/>
                  <a:gd name="T10" fmla="*/ 0 w 19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48">
                    <a:moveTo>
                      <a:pt x="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7" y="40"/>
                      <a:pt x="10" y="44"/>
                    </a:cubicBezTo>
                    <a:cubicBezTo>
                      <a:pt x="3" y="48"/>
                      <a:pt x="0" y="47"/>
                      <a:pt x="0" y="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2" name="Freeform 68">
                <a:extLst>
                  <a:ext uri="{FF2B5EF4-FFF2-40B4-BE49-F238E27FC236}">
                    <a16:creationId xmlns:a16="http://schemas.microsoft.com/office/drawing/2014/main" id="{E6782B01-A387-4591-8D03-0894C9EE3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767"/>
                <a:ext cx="134" cy="6"/>
              </a:xfrm>
              <a:custGeom>
                <a:avLst/>
                <a:gdLst>
                  <a:gd name="T0" fmla="*/ 98 w 101"/>
                  <a:gd name="T1" fmla="*/ 5 h 5"/>
                  <a:gd name="T2" fmla="*/ 3 w 101"/>
                  <a:gd name="T3" fmla="*/ 5 h 5"/>
                  <a:gd name="T4" fmla="*/ 0 w 101"/>
                  <a:gd name="T5" fmla="*/ 3 h 5"/>
                  <a:gd name="T6" fmla="*/ 3 w 101"/>
                  <a:gd name="T7" fmla="*/ 0 h 5"/>
                  <a:gd name="T8" fmla="*/ 98 w 101"/>
                  <a:gd name="T9" fmla="*/ 0 h 5"/>
                  <a:gd name="T10" fmla="*/ 101 w 101"/>
                  <a:gd name="T11" fmla="*/ 3 h 5"/>
                  <a:gd name="T12" fmla="*/ 98 w 10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">
                    <a:moveTo>
                      <a:pt x="98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0" y="0"/>
                      <a:pt x="101" y="1"/>
                      <a:pt x="101" y="3"/>
                    </a:cubicBezTo>
                    <a:cubicBezTo>
                      <a:pt x="101" y="4"/>
                      <a:pt x="100" y="5"/>
                      <a:pt x="98" y="5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3" name="Freeform 69">
                <a:extLst>
                  <a:ext uri="{FF2B5EF4-FFF2-40B4-BE49-F238E27FC236}">
                    <a16:creationId xmlns:a16="http://schemas.microsoft.com/office/drawing/2014/main" id="{0DB0F26C-4827-43A8-8E76-8BEF065BFA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4" y="1070"/>
                <a:ext cx="250" cy="254"/>
              </a:xfrm>
              <a:custGeom>
                <a:avLst/>
                <a:gdLst>
                  <a:gd name="T0" fmla="*/ 189 w 189"/>
                  <a:gd name="T1" fmla="*/ 96 h 191"/>
                  <a:gd name="T2" fmla="*/ 95 w 189"/>
                  <a:gd name="T3" fmla="*/ 191 h 191"/>
                  <a:gd name="T4" fmla="*/ 0 w 189"/>
                  <a:gd name="T5" fmla="*/ 96 h 191"/>
                  <a:gd name="T6" fmla="*/ 95 w 189"/>
                  <a:gd name="T7" fmla="*/ 0 h 191"/>
                  <a:gd name="T8" fmla="*/ 189 w 189"/>
                  <a:gd name="T9" fmla="*/ 96 h 191"/>
                  <a:gd name="T10" fmla="*/ 34 w 189"/>
                  <a:gd name="T11" fmla="*/ 97 h 191"/>
                  <a:gd name="T12" fmla="*/ 95 w 189"/>
                  <a:gd name="T13" fmla="*/ 159 h 191"/>
                  <a:gd name="T14" fmla="*/ 155 w 189"/>
                  <a:gd name="T15" fmla="*/ 97 h 191"/>
                  <a:gd name="T16" fmla="*/ 95 w 189"/>
                  <a:gd name="T17" fmla="*/ 31 h 191"/>
                  <a:gd name="T18" fmla="*/ 34 w 189"/>
                  <a:gd name="T19" fmla="*/ 9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191">
                    <a:moveTo>
                      <a:pt x="189" y="96"/>
                    </a:moveTo>
                    <a:cubicBezTo>
                      <a:pt x="188" y="144"/>
                      <a:pt x="159" y="191"/>
                      <a:pt x="95" y="191"/>
                    </a:cubicBezTo>
                    <a:cubicBezTo>
                      <a:pt x="30" y="191"/>
                      <a:pt x="0" y="145"/>
                      <a:pt x="0" y="96"/>
                    </a:cubicBezTo>
                    <a:cubicBezTo>
                      <a:pt x="0" y="48"/>
                      <a:pt x="31" y="0"/>
                      <a:pt x="95" y="0"/>
                    </a:cubicBezTo>
                    <a:cubicBezTo>
                      <a:pt x="158" y="0"/>
                      <a:pt x="189" y="48"/>
                      <a:pt x="189" y="96"/>
                    </a:cubicBezTo>
                    <a:close/>
                    <a:moveTo>
                      <a:pt x="34" y="97"/>
                    </a:moveTo>
                    <a:cubicBezTo>
                      <a:pt x="35" y="127"/>
                      <a:pt x="51" y="159"/>
                      <a:pt x="95" y="159"/>
                    </a:cubicBezTo>
                    <a:cubicBezTo>
                      <a:pt x="138" y="159"/>
                      <a:pt x="154" y="127"/>
                      <a:pt x="155" y="97"/>
                    </a:cubicBezTo>
                    <a:cubicBezTo>
                      <a:pt x="155" y="66"/>
                      <a:pt x="138" y="31"/>
                      <a:pt x="95" y="31"/>
                    </a:cubicBezTo>
                    <a:cubicBezTo>
                      <a:pt x="51" y="31"/>
                      <a:pt x="34" y="66"/>
                      <a:pt x="34" y="97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4" name="Freeform 70">
                <a:extLst>
                  <a:ext uri="{FF2B5EF4-FFF2-40B4-BE49-F238E27FC236}">
                    <a16:creationId xmlns:a16="http://schemas.microsoft.com/office/drawing/2014/main" id="{A4E21B18-1006-479F-BCDD-C00A6B621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1142"/>
                <a:ext cx="156" cy="182"/>
              </a:xfrm>
              <a:custGeom>
                <a:avLst/>
                <a:gdLst>
                  <a:gd name="T0" fmla="*/ 118 w 118"/>
                  <a:gd name="T1" fmla="*/ 116 h 137"/>
                  <a:gd name="T2" fmla="*/ 68 w 118"/>
                  <a:gd name="T3" fmla="*/ 137 h 137"/>
                  <a:gd name="T4" fmla="*/ 0 w 118"/>
                  <a:gd name="T5" fmla="*/ 68 h 137"/>
                  <a:gd name="T6" fmla="*/ 68 w 118"/>
                  <a:gd name="T7" fmla="*/ 0 h 137"/>
                  <a:gd name="T8" fmla="*/ 115 w 118"/>
                  <a:gd name="T9" fmla="*/ 19 h 137"/>
                  <a:gd name="T10" fmla="*/ 95 w 118"/>
                  <a:gd name="T11" fmla="*/ 40 h 137"/>
                  <a:gd name="T12" fmla="*/ 69 w 118"/>
                  <a:gd name="T13" fmla="*/ 30 h 137"/>
                  <a:gd name="T14" fmla="*/ 32 w 118"/>
                  <a:gd name="T15" fmla="*/ 68 h 137"/>
                  <a:gd name="T16" fmla="*/ 68 w 118"/>
                  <a:gd name="T17" fmla="*/ 106 h 137"/>
                  <a:gd name="T18" fmla="*/ 97 w 118"/>
                  <a:gd name="T19" fmla="*/ 95 h 137"/>
                  <a:gd name="T20" fmla="*/ 118 w 118"/>
                  <a:gd name="T21" fmla="*/ 1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137">
                    <a:moveTo>
                      <a:pt x="118" y="116"/>
                    </a:moveTo>
                    <a:cubicBezTo>
                      <a:pt x="103" y="131"/>
                      <a:pt x="88" y="137"/>
                      <a:pt x="68" y="137"/>
                    </a:cubicBezTo>
                    <a:cubicBezTo>
                      <a:pt x="31" y="137"/>
                      <a:pt x="0" y="114"/>
                      <a:pt x="0" y="68"/>
                    </a:cubicBezTo>
                    <a:cubicBezTo>
                      <a:pt x="0" y="22"/>
                      <a:pt x="31" y="0"/>
                      <a:pt x="68" y="0"/>
                    </a:cubicBezTo>
                    <a:cubicBezTo>
                      <a:pt x="87" y="0"/>
                      <a:pt x="101" y="5"/>
                      <a:pt x="115" y="19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87" y="33"/>
                      <a:pt x="78" y="30"/>
                      <a:pt x="69" y="30"/>
                    </a:cubicBezTo>
                    <a:cubicBezTo>
                      <a:pt x="47" y="30"/>
                      <a:pt x="32" y="46"/>
                      <a:pt x="32" y="68"/>
                    </a:cubicBezTo>
                    <a:cubicBezTo>
                      <a:pt x="32" y="93"/>
                      <a:pt x="49" y="106"/>
                      <a:pt x="68" y="106"/>
                    </a:cubicBezTo>
                    <a:cubicBezTo>
                      <a:pt x="79" y="106"/>
                      <a:pt x="89" y="103"/>
                      <a:pt x="97" y="95"/>
                    </a:cubicBezTo>
                    <a:lnTo>
                      <a:pt x="118" y="116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82B6343D-75E2-417E-8F7F-1C80F8848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1147"/>
                <a:ext cx="169" cy="174"/>
              </a:xfrm>
              <a:custGeom>
                <a:avLst/>
                <a:gdLst>
                  <a:gd name="T0" fmla="*/ 32 w 128"/>
                  <a:gd name="T1" fmla="*/ 0 h 131"/>
                  <a:gd name="T2" fmla="*/ 32 w 128"/>
                  <a:gd name="T3" fmla="*/ 67 h 131"/>
                  <a:gd name="T4" fmla="*/ 63 w 128"/>
                  <a:gd name="T5" fmla="*/ 102 h 131"/>
                  <a:gd name="T6" fmla="*/ 96 w 128"/>
                  <a:gd name="T7" fmla="*/ 66 h 131"/>
                  <a:gd name="T8" fmla="*/ 96 w 128"/>
                  <a:gd name="T9" fmla="*/ 0 h 131"/>
                  <a:gd name="T10" fmla="*/ 128 w 128"/>
                  <a:gd name="T11" fmla="*/ 0 h 131"/>
                  <a:gd name="T12" fmla="*/ 128 w 128"/>
                  <a:gd name="T13" fmla="*/ 129 h 131"/>
                  <a:gd name="T14" fmla="*/ 99 w 128"/>
                  <a:gd name="T15" fmla="*/ 129 h 131"/>
                  <a:gd name="T16" fmla="*/ 97 w 128"/>
                  <a:gd name="T17" fmla="*/ 111 h 131"/>
                  <a:gd name="T18" fmla="*/ 54 w 128"/>
                  <a:gd name="T19" fmla="*/ 131 h 131"/>
                  <a:gd name="T20" fmla="*/ 0 w 128"/>
                  <a:gd name="T21" fmla="*/ 67 h 131"/>
                  <a:gd name="T22" fmla="*/ 0 w 128"/>
                  <a:gd name="T23" fmla="*/ 0 h 131"/>
                  <a:gd name="T24" fmla="*/ 32 w 128"/>
                  <a:gd name="T2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131">
                    <a:moveTo>
                      <a:pt x="32" y="0"/>
                    </a:move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87"/>
                      <a:pt x="43" y="102"/>
                      <a:pt x="63" y="102"/>
                    </a:cubicBezTo>
                    <a:cubicBezTo>
                      <a:pt x="83" y="102"/>
                      <a:pt x="96" y="85"/>
                      <a:pt x="96" y="66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29"/>
                      <a:pt x="128" y="129"/>
                      <a:pt x="128" y="129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84" y="125"/>
                      <a:pt x="72" y="131"/>
                      <a:pt x="54" y="131"/>
                    </a:cubicBezTo>
                    <a:cubicBezTo>
                      <a:pt x="23" y="131"/>
                      <a:pt x="0" y="108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6" name="Freeform 72">
                <a:extLst>
                  <a:ext uri="{FF2B5EF4-FFF2-40B4-BE49-F238E27FC236}">
                    <a16:creationId xmlns:a16="http://schemas.microsoft.com/office/drawing/2014/main" id="{D9125DED-49A1-4706-BF54-CB88A4B852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0" y="1143"/>
                <a:ext cx="185" cy="247"/>
              </a:xfrm>
              <a:custGeom>
                <a:avLst/>
                <a:gdLst>
                  <a:gd name="T0" fmla="*/ 0 w 140"/>
                  <a:gd name="T1" fmla="*/ 186 h 186"/>
                  <a:gd name="T2" fmla="*/ 0 w 140"/>
                  <a:gd name="T3" fmla="*/ 3 h 186"/>
                  <a:gd name="T4" fmla="*/ 30 w 140"/>
                  <a:gd name="T5" fmla="*/ 3 h 186"/>
                  <a:gd name="T6" fmla="*/ 32 w 140"/>
                  <a:gd name="T7" fmla="*/ 20 h 186"/>
                  <a:gd name="T8" fmla="*/ 74 w 140"/>
                  <a:gd name="T9" fmla="*/ 0 h 186"/>
                  <a:gd name="T10" fmla="*/ 140 w 140"/>
                  <a:gd name="T11" fmla="*/ 67 h 186"/>
                  <a:gd name="T12" fmla="*/ 75 w 140"/>
                  <a:gd name="T13" fmla="*/ 135 h 186"/>
                  <a:gd name="T14" fmla="*/ 32 w 140"/>
                  <a:gd name="T15" fmla="*/ 117 h 186"/>
                  <a:gd name="T16" fmla="*/ 32 w 140"/>
                  <a:gd name="T17" fmla="*/ 186 h 186"/>
                  <a:gd name="T18" fmla="*/ 0 w 140"/>
                  <a:gd name="T19" fmla="*/ 186 h 186"/>
                  <a:gd name="T20" fmla="*/ 108 w 140"/>
                  <a:gd name="T21" fmla="*/ 67 h 186"/>
                  <a:gd name="T22" fmla="*/ 72 w 140"/>
                  <a:gd name="T23" fmla="*/ 31 h 186"/>
                  <a:gd name="T24" fmla="*/ 35 w 140"/>
                  <a:gd name="T25" fmla="*/ 67 h 186"/>
                  <a:gd name="T26" fmla="*/ 72 w 140"/>
                  <a:gd name="T27" fmla="*/ 104 h 186"/>
                  <a:gd name="T28" fmla="*/ 108 w 140"/>
                  <a:gd name="T29" fmla="*/ 6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86">
                    <a:moveTo>
                      <a:pt x="0" y="18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42" y="6"/>
                      <a:pt x="59" y="0"/>
                      <a:pt x="74" y="0"/>
                    </a:cubicBezTo>
                    <a:cubicBezTo>
                      <a:pt x="114" y="0"/>
                      <a:pt x="140" y="29"/>
                      <a:pt x="140" y="67"/>
                    </a:cubicBezTo>
                    <a:cubicBezTo>
                      <a:pt x="140" y="105"/>
                      <a:pt x="117" y="135"/>
                      <a:pt x="75" y="135"/>
                    </a:cubicBezTo>
                    <a:cubicBezTo>
                      <a:pt x="62" y="135"/>
                      <a:pt x="41" y="131"/>
                      <a:pt x="32" y="117"/>
                    </a:cubicBezTo>
                    <a:cubicBezTo>
                      <a:pt x="32" y="186"/>
                      <a:pt x="32" y="186"/>
                      <a:pt x="32" y="186"/>
                    </a:cubicBezTo>
                    <a:lnTo>
                      <a:pt x="0" y="186"/>
                    </a:lnTo>
                    <a:close/>
                    <a:moveTo>
                      <a:pt x="108" y="67"/>
                    </a:moveTo>
                    <a:cubicBezTo>
                      <a:pt x="108" y="47"/>
                      <a:pt x="95" y="31"/>
                      <a:pt x="72" y="31"/>
                    </a:cubicBezTo>
                    <a:cubicBezTo>
                      <a:pt x="49" y="31"/>
                      <a:pt x="35" y="47"/>
                      <a:pt x="35" y="67"/>
                    </a:cubicBezTo>
                    <a:cubicBezTo>
                      <a:pt x="35" y="87"/>
                      <a:pt x="50" y="104"/>
                      <a:pt x="72" y="104"/>
                    </a:cubicBezTo>
                    <a:cubicBezTo>
                      <a:pt x="94" y="104"/>
                      <a:pt x="108" y="87"/>
                      <a:pt x="108" y="67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32AC73DC-6088-4B88-8470-07987BF7C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8" y="1142"/>
                <a:ext cx="185" cy="182"/>
              </a:xfrm>
              <a:custGeom>
                <a:avLst/>
                <a:gdLst>
                  <a:gd name="T0" fmla="*/ 109 w 140"/>
                  <a:gd name="T1" fmla="*/ 4 h 137"/>
                  <a:gd name="T2" fmla="*/ 140 w 140"/>
                  <a:gd name="T3" fmla="*/ 4 h 137"/>
                  <a:gd name="T4" fmla="*/ 140 w 140"/>
                  <a:gd name="T5" fmla="*/ 133 h 137"/>
                  <a:gd name="T6" fmla="*/ 110 w 140"/>
                  <a:gd name="T7" fmla="*/ 133 h 137"/>
                  <a:gd name="T8" fmla="*/ 108 w 140"/>
                  <a:gd name="T9" fmla="*/ 114 h 137"/>
                  <a:gd name="T10" fmla="*/ 66 w 140"/>
                  <a:gd name="T11" fmla="*/ 137 h 137"/>
                  <a:gd name="T12" fmla="*/ 0 w 140"/>
                  <a:gd name="T13" fmla="*/ 68 h 137"/>
                  <a:gd name="T14" fmla="*/ 67 w 140"/>
                  <a:gd name="T15" fmla="*/ 0 h 137"/>
                  <a:gd name="T16" fmla="*/ 108 w 140"/>
                  <a:gd name="T17" fmla="*/ 21 h 137"/>
                  <a:gd name="T18" fmla="*/ 109 w 140"/>
                  <a:gd name="T19" fmla="*/ 4 h 137"/>
                  <a:gd name="T20" fmla="*/ 32 w 140"/>
                  <a:gd name="T21" fmla="*/ 68 h 137"/>
                  <a:gd name="T22" fmla="*/ 70 w 140"/>
                  <a:gd name="T23" fmla="*/ 107 h 137"/>
                  <a:gd name="T24" fmla="*/ 70 w 140"/>
                  <a:gd name="T25" fmla="*/ 29 h 137"/>
                  <a:gd name="T26" fmla="*/ 32 w 140"/>
                  <a:gd name="T27" fmla="*/ 6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137">
                    <a:moveTo>
                      <a:pt x="109" y="4"/>
                    </a:moveTo>
                    <a:cubicBezTo>
                      <a:pt x="140" y="4"/>
                      <a:pt x="140" y="4"/>
                      <a:pt x="140" y="4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08" y="114"/>
                      <a:pt x="108" y="114"/>
                      <a:pt x="108" y="114"/>
                    </a:cubicBezTo>
                    <a:cubicBezTo>
                      <a:pt x="101" y="129"/>
                      <a:pt x="81" y="136"/>
                      <a:pt x="66" y="137"/>
                    </a:cubicBezTo>
                    <a:cubicBezTo>
                      <a:pt x="28" y="137"/>
                      <a:pt x="0" y="113"/>
                      <a:pt x="0" y="68"/>
                    </a:cubicBezTo>
                    <a:cubicBezTo>
                      <a:pt x="0" y="24"/>
                      <a:pt x="30" y="0"/>
                      <a:pt x="67" y="0"/>
                    </a:cubicBezTo>
                    <a:cubicBezTo>
                      <a:pt x="85" y="0"/>
                      <a:pt x="101" y="9"/>
                      <a:pt x="108" y="21"/>
                    </a:cubicBezTo>
                    <a:lnTo>
                      <a:pt x="109" y="4"/>
                    </a:lnTo>
                    <a:close/>
                    <a:moveTo>
                      <a:pt x="32" y="68"/>
                    </a:moveTo>
                    <a:cubicBezTo>
                      <a:pt x="32" y="93"/>
                      <a:pt x="49" y="107"/>
                      <a:pt x="70" y="107"/>
                    </a:cubicBezTo>
                    <a:cubicBezTo>
                      <a:pt x="120" y="107"/>
                      <a:pt x="120" y="29"/>
                      <a:pt x="70" y="29"/>
                    </a:cubicBezTo>
                    <a:cubicBezTo>
                      <a:pt x="49" y="29"/>
                      <a:pt x="32" y="43"/>
                      <a:pt x="32" y="68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B079A3BF-EAB1-43D3-86D8-CABAF1295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1142"/>
                <a:ext cx="158" cy="182"/>
              </a:xfrm>
              <a:custGeom>
                <a:avLst/>
                <a:gdLst>
                  <a:gd name="T0" fmla="*/ 119 w 119"/>
                  <a:gd name="T1" fmla="*/ 116 h 137"/>
                  <a:gd name="T2" fmla="*/ 69 w 119"/>
                  <a:gd name="T3" fmla="*/ 137 h 137"/>
                  <a:gd name="T4" fmla="*/ 0 w 119"/>
                  <a:gd name="T5" fmla="*/ 68 h 137"/>
                  <a:gd name="T6" fmla="*/ 69 w 119"/>
                  <a:gd name="T7" fmla="*/ 0 h 137"/>
                  <a:gd name="T8" fmla="*/ 116 w 119"/>
                  <a:gd name="T9" fmla="*/ 19 h 137"/>
                  <a:gd name="T10" fmla="*/ 95 w 119"/>
                  <a:gd name="T11" fmla="*/ 40 h 137"/>
                  <a:gd name="T12" fmla="*/ 69 w 119"/>
                  <a:gd name="T13" fmla="*/ 30 h 137"/>
                  <a:gd name="T14" fmla="*/ 32 w 119"/>
                  <a:gd name="T15" fmla="*/ 68 h 137"/>
                  <a:gd name="T16" fmla="*/ 69 w 119"/>
                  <a:gd name="T17" fmla="*/ 106 h 137"/>
                  <a:gd name="T18" fmla="*/ 97 w 119"/>
                  <a:gd name="T19" fmla="*/ 95 h 137"/>
                  <a:gd name="T20" fmla="*/ 119 w 119"/>
                  <a:gd name="T21" fmla="*/ 1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137">
                    <a:moveTo>
                      <a:pt x="119" y="116"/>
                    </a:moveTo>
                    <a:cubicBezTo>
                      <a:pt x="104" y="131"/>
                      <a:pt x="88" y="137"/>
                      <a:pt x="69" y="137"/>
                    </a:cubicBezTo>
                    <a:cubicBezTo>
                      <a:pt x="32" y="137"/>
                      <a:pt x="0" y="114"/>
                      <a:pt x="0" y="68"/>
                    </a:cubicBezTo>
                    <a:cubicBezTo>
                      <a:pt x="0" y="22"/>
                      <a:pt x="32" y="0"/>
                      <a:pt x="69" y="0"/>
                    </a:cubicBezTo>
                    <a:cubicBezTo>
                      <a:pt x="87" y="0"/>
                      <a:pt x="101" y="5"/>
                      <a:pt x="116" y="19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88" y="33"/>
                      <a:pt x="78" y="30"/>
                      <a:pt x="69" y="30"/>
                    </a:cubicBezTo>
                    <a:cubicBezTo>
                      <a:pt x="48" y="30"/>
                      <a:pt x="32" y="46"/>
                      <a:pt x="32" y="68"/>
                    </a:cubicBezTo>
                    <a:cubicBezTo>
                      <a:pt x="32" y="93"/>
                      <a:pt x="49" y="106"/>
                      <a:pt x="69" y="106"/>
                    </a:cubicBezTo>
                    <a:cubicBezTo>
                      <a:pt x="79" y="106"/>
                      <a:pt x="89" y="103"/>
                      <a:pt x="97" y="95"/>
                    </a:cubicBezTo>
                    <a:lnTo>
                      <a:pt x="119" y="116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4BA9E3D4-E727-4DF9-8C7B-624020F56F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4" y="1065"/>
                <a:ext cx="50" cy="253"/>
              </a:xfrm>
              <a:custGeom>
                <a:avLst/>
                <a:gdLst>
                  <a:gd name="T0" fmla="*/ 38 w 38"/>
                  <a:gd name="T1" fmla="*/ 25 h 191"/>
                  <a:gd name="T2" fmla="*/ 0 w 38"/>
                  <a:gd name="T3" fmla="*/ 25 h 191"/>
                  <a:gd name="T4" fmla="*/ 38 w 38"/>
                  <a:gd name="T5" fmla="*/ 25 h 191"/>
                  <a:gd name="T6" fmla="*/ 3 w 38"/>
                  <a:gd name="T7" fmla="*/ 61 h 191"/>
                  <a:gd name="T8" fmla="*/ 3 w 38"/>
                  <a:gd name="T9" fmla="*/ 191 h 191"/>
                  <a:gd name="T10" fmla="*/ 35 w 38"/>
                  <a:gd name="T11" fmla="*/ 191 h 191"/>
                  <a:gd name="T12" fmla="*/ 35 w 38"/>
                  <a:gd name="T13" fmla="*/ 61 h 191"/>
                  <a:gd name="T14" fmla="*/ 3 w 38"/>
                  <a:gd name="T15" fmla="*/ 6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91">
                    <a:moveTo>
                      <a:pt x="38" y="25"/>
                    </a:moveTo>
                    <a:cubicBezTo>
                      <a:pt x="38" y="50"/>
                      <a:pt x="0" y="50"/>
                      <a:pt x="0" y="25"/>
                    </a:cubicBezTo>
                    <a:cubicBezTo>
                      <a:pt x="0" y="0"/>
                      <a:pt x="38" y="0"/>
                      <a:pt x="38" y="25"/>
                    </a:cubicBezTo>
                    <a:close/>
                    <a:moveTo>
                      <a:pt x="3" y="61"/>
                    </a:moveTo>
                    <a:cubicBezTo>
                      <a:pt x="3" y="191"/>
                      <a:pt x="3" y="191"/>
                      <a:pt x="3" y="191"/>
                    </a:cubicBezTo>
                    <a:cubicBezTo>
                      <a:pt x="35" y="191"/>
                      <a:pt x="35" y="191"/>
                      <a:pt x="35" y="191"/>
                    </a:cubicBezTo>
                    <a:cubicBezTo>
                      <a:pt x="35" y="61"/>
                      <a:pt x="35" y="61"/>
                      <a:pt x="35" y="61"/>
                    </a:cubicBez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0625A473-82FF-4B36-A4B3-0F90A7F72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5" y="1143"/>
                <a:ext cx="177" cy="179"/>
              </a:xfrm>
              <a:custGeom>
                <a:avLst/>
                <a:gdLst>
                  <a:gd name="T0" fmla="*/ 134 w 134"/>
                  <a:gd name="T1" fmla="*/ 67 h 135"/>
                  <a:gd name="T2" fmla="*/ 67 w 134"/>
                  <a:gd name="T3" fmla="*/ 135 h 135"/>
                  <a:gd name="T4" fmla="*/ 0 w 134"/>
                  <a:gd name="T5" fmla="*/ 67 h 135"/>
                  <a:gd name="T6" fmla="*/ 66 w 134"/>
                  <a:gd name="T7" fmla="*/ 0 h 135"/>
                  <a:gd name="T8" fmla="*/ 134 w 134"/>
                  <a:gd name="T9" fmla="*/ 67 h 135"/>
                  <a:gd name="T10" fmla="*/ 31 w 134"/>
                  <a:gd name="T11" fmla="*/ 67 h 135"/>
                  <a:gd name="T12" fmla="*/ 67 w 134"/>
                  <a:gd name="T13" fmla="*/ 105 h 135"/>
                  <a:gd name="T14" fmla="*/ 102 w 134"/>
                  <a:gd name="T15" fmla="*/ 67 h 135"/>
                  <a:gd name="T16" fmla="*/ 67 w 134"/>
                  <a:gd name="T17" fmla="*/ 29 h 135"/>
                  <a:gd name="T18" fmla="*/ 31 w 134"/>
                  <a:gd name="T19" fmla="*/ 6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135">
                    <a:moveTo>
                      <a:pt x="134" y="67"/>
                    </a:moveTo>
                    <a:cubicBezTo>
                      <a:pt x="134" y="105"/>
                      <a:pt x="108" y="135"/>
                      <a:pt x="67" y="135"/>
                    </a:cubicBezTo>
                    <a:cubicBezTo>
                      <a:pt x="25" y="135"/>
                      <a:pt x="0" y="105"/>
                      <a:pt x="0" y="67"/>
                    </a:cubicBezTo>
                    <a:cubicBezTo>
                      <a:pt x="0" y="30"/>
                      <a:pt x="25" y="0"/>
                      <a:pt x="66" y="0"/>
                    </a:cubicBezTo>
                    <a:cubicBezTo>
                      <a:pt x="107" y="0"/>
                      <a:pt x="134" y="30"/>
                      <a:pt x="134" y="67"/>
                    </a:cubicBezTo>
                    <a:close/>
                    <a:moveTo>
                      <a:pt x="31" y="67"/>
                    </a:moveTo>
                    <a:cubicBezTo>
                      <a:pt x="31" y="87"/>
                      <a:pt x="43" y="105"/>
                      <a:pt x="67" y="105"/>
                    </a:cubicBezTo>
                    <a:cubicBezTo>
                      <a:pt x="90" y="105"/>
                      <a:pt x="102" y="87"/>
                      <a:pt x="102" y="67"/>
                    </a:cubicBezTo>
                    <a:cubicBezTo>
                      <a:pt x="102" y="48"/>
                      <a:pt x="88" y="29"/>
                      <a:pt x="67" y="29"/>
                    </a:cubicBezTo>
                    <a:cubicBezTo>
                      <a:pt x="44" y="29"/>
                      <a:pt x="31" y="48"/>
                      <a:pt x="31" y="67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3E1105AB-737E-4BD2-B283-121BC47C6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145"/>
                <a:ext cx="169" cy="173"/>
              </a:xfrm>
              <a:custGeom>
                <a:avLst/>
                <a:gdLst>
                  <a:gd name="T0" fmla="*/ 96 w 128"/>
                  <a:gd name="T1" fmla="*/ 131 h 131"/>
                  <a:gd name="T2" fmla="*/ 96 w 128"/>
                  <a:gd name="T3" fmla="*/ 63 h 131"/>
                  <a:gd name="T4" fmla="*/ 65 w 128"/>
                  <a:gd name="T5" fmla="*/ 29 h 131"/>
                  <a:gd name="T6" fmla="*/ 32 w 128"/>
                  <a:gd name="T7" fmla="*/ 65 h 131"/>
                  <a:gd name="T8" fmla="*/ 32 w 128"/>
                  <a:gd name="T9" fmla="*/ 131 h 131"/>
                  <a:gd name="T10" fmla="*/ 0 w 128"/>
                  <a:gd name="T11" fmla="*/ 131 h 131"/>
                  <a:gd name="T12" fmla="*/ 0 w 128"/>
                  <a:gd name="T13" fmla="*/ 1 h 131"/>
                  <a:gd name="T14" fmla="*/ 29 w 128"/>
                  <a:gd name="T15" fmla="*/ 1 h 131"/>
                  <a:gd name="T16" fmla="*/ 31 w 128"/>
                  <a:gd name="T17" fmla="*/ 19 h 131"/>
                  <a:gd name="T18" fmla="*/ 73 w 128"/>
                  <a:gd name="T19" fmla="*/ 0 h 131"/>
                  <a:gd name="T20" fmla="*/ 128 w 128"/>
                  <a:gd name="T21" fmla="*/ 63 h 131"/>
                  <a:gd name="T22" fmla="*/ 128 w 128"/>
                  <a:gd name="T23" fmla="*/ 131 h 131"/>
                  <a:gd name="T24" fmla="*/ 96 w 128"/>
                  <a:gd name="T2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131">
                    <a:moveTo>
                      <a:pt x="96" y="131"/>
                    </a:move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44"/>
                      <a:pt x="85" y="29"/>
                      <a:pt x="65" y="29"/>
                    </a:cubicBezTo>
                    <a:cubicBezTo>
                      <a:pt x="45" y="29"/>
                      <a:pt x="32" y="45"/>
                      <a:pt x="32" y="65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44" y="6"/>
                      <a:pt x="57" y="0"/>
                      <a:pt x="73" y="0"/>
                    </a:cubicBezTo>
                    <a:cubicBezTo>
                      <a:pt x="104" y="0"/>
                      <a:pt x="128" y="22"/>
                      <a:pt x="128" y="63"/>
                    </a:cubicBezTo>
                    <a:cubicBezTo>
                      <a:pt x="128" y="131"/>
                      <a:pt x="128" y="131"/>
                      <a:pt x="128" y="131"/>
                    </a:cubicBezTo>
                    <a:lnTo>
                      <a:pt x="96" y="131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ECB72B6E-F956-43D9-96F3-3EA26A905B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6" y="1142"/>
                <a:ext cx="186" cy="182"/>
              </a:xfrm>
              <a:custGeom>
                <a:avLst/>
                <a:gdLst>
                  <a:gd name="T0" fmla="*/ 110 w 141"/>
                  <a:gd name="T1" fmla="*/ 4 h 137"/>
                  <a:gd name="T2" fmla="*/ 141 w 141"/>
                  <a:gd name="T3" fmla="*/ 4 h 137"/>
                  <a:gd name="T4" fmla="*/ 141 w 141"/>
                  <a:gd name="T5" fmla="*/ 133 h 137"/>
                  <a:gd name="T6" fmla="*/ 110 w 141"/>
                  <a:gd name="T7" fmla="*/ 133 h 137"/>
                  <a:gd name="T8" fmla="*/ 109 w 141"/>
                  <a:gd name="T9" fmla="*/ 114 h 137"/>
                  <a:gd name="T10" fmla="*/ 67 w 141"/>
                  <a:gd name="T11" fmla="*/ 137 h 137"/>
                  <a:gd name="T12" fmla="*/ 0 w 141"/>
                  <a:gd name="T13" fmla="*/ 68 h 137"/>
                  <a:gd name="T14" fmla="*/ 68 w 141"/>
                  <a:gd name="T15" fmla="*/ 0 h 137"/>
                  <a:gd name="T16" fmla="*/ 109 w 141"/>
                  <a:gd name="T17" fmla="*/ 21 h 137"/>
                  <a:gd name="T18" fmla="*/ 110 w 141"/>
                  <a:gd name="T19" fmla="*/ 4 h 137"/>
                  <a:gd name="T20" fmla="*/ 32 w 141"/>
                  <a:gd name="T21" fmla="*/ 68 h 137"/>
                  <a:gd name="T22" fmla="*/ 71 w 141"/>
                  <a:gd name="T23" fmla="*/ 107 h 137"/>
                  <a:gd name="T24" fmla="*/ 71 w 141"/>
                  <a:gd name="T25" fmla="*/ 29 h 137"/>
                  <a:gd name="T26" fmla="*/ 32 w 141"/>
                  <a:gd name="T27" fmla="*/ 6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" h="137">
                    <a:moveTo>
                      <a:pt x="110" y="4"/>
                    </a:moveTo>
                    <a:cubicBezTo>
                      <a:pt x="141" y="4"/>
                      <a:pt x="141" y="4"/>
                      <a:pt x="141" y="4"/>
                    </a:cubicBezTo>
                    <a:cubicBezTo>
                      <a:pt x="141" y="133"/>
                      <a:pt x="141" y="133"/>
                      <a:pt x="141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1" y="129"/>
                      <a:pt x="81" y="136"/>
                      <a:pt x="67" y="137"/>
                    </a:cubicBezTo>
                    <a:cubicBezTo>
                      <a:pt x="29" y="137"/>
                      <a:pt x="0" y="113"/>
                      <a:pt x="0" y="68"/>
                    </a:cubicBezTo>
                    <a:cubicBezTo>
                      <a:pt x="0" y="24"/>
                      <a:pt x="30" y="0"/>
                      <a:pt x="68" y="0"/>
                    </a:cubicBezTo>
                    <a:cubicBezTo>
                      <a:pt x="85" y="0"/>
                      <a:pt x="101" y="9"/>
                      <a:pt x="109" y="21"/>
                    </a:cubicBezTo>
                    <a:lnTo>
                      <a:pt x="110" y="4"/>
                    </a:lnTo>
                    <a:close/>
                    <a:moveTo>
                      <a:pt x="32" y="68"/>
                    </a:moveTo>
                    <a:cubicBezTo>
                      <a:pt x="32" y="93"/>
                      <a:pt x="49" y="107"/>
                      <a:pt x="71" y="107"/>
                    </a:cubicBezTo>
                    <a:cubicBezTo>
                      <a:pt x="121" y="107"/>
                      <a:pt x="121" y="29"/>
                      <a:pt x="71" y="29"/>
                    </a:cubicBezTo>
                    <a:cubicBezTo>
                      <a:pt x="49" y="29"/>
                      <a:pt x="32" y="43"/>
                      <a:pt x="32" y="68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3" name="Rectangle 79">
                <a:extLst>
                  <a:ext uri="{FF2B5EF4-FFF2-40B4-BE49-F238E27FC236}">
                    <a16:creationId xmlns:a16="http://schemas.microsoft.com/office/drawing/2014/main" id="{3E84AFEC-F539-4674-BCAD-952056D6C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1076"/>
                <a:ext cx="41" cy="242"/>
              </a:xfrm>
              <a:prstGeom prst="rect">
                <a:avLst/>
              </a:pr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779EDEDA-719C-4F83-8497-464AC1DCC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915"/>
                <a:ext cx="98" cy="100"/>
              </a:xfrm>
              <a:custGeom>
                <a:avLst/>
                <a:gdLst>
                  <a:gd name="T0" fmla="*/ 36 w 74"/>
                  <a:gd name="T1" fmla="*/ 0 h 75"/>
                  <a:gd name="T2" fmla="*/ 0 w 74"/>
                  <a:gd name="T3" fmla="*/ 37 h 75"/>
                  <a:gd name="T4" fmla="*/ 36 w 74"/>
                  <a:gd name="T5" fmla="*/ 75 h 75"/>
                  <a:gd name="T6" fmla="*/ 74 w 74"/>
                  <a:gd name="T7" fmla="*/ 37 h 75"/>
                  <a:gd name="T8" fmla="*/ 36 w 74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5">
                    <a:moveTo>
                      <a:pt x="36" y="0"/>
                    </a:moveTo>
                    <a:cubicBezTo>
                      <a:pt x="16" y="0"/>
                      <a:pt x="0" y="14"/>
                      <a:pt x="0" y="37"/>
                    </a:cubicBezTo>
                    <a:cubicBezTo>
                      <a:pt x="0" y="60"/>
                      <a:pt x="16" y="75"/>
                      <a:pt x="36" y="75"/>
                    </a:cubicBezTo>
                    <a:cubicBezTo>
                      <a:pt x="56" y="75"/>
                      <a:pt x="74" y="61"/>
                      <a:pt x="74" y="37"/>
                    </a:cubicBezTo>
                    <a:cubicBezTo>
                      <a:pt x="74" y="15"/>
                      <a:pt x="56" y="0"/>
                      <a:pt x="36" y="0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5366F330-1AE3-4745-B847-DB8955A56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913"/>
                <a:ext cx="117" cy="104"/>
              </a:xfrm>
              <a:custGeom>
                <a:avLst/>
                <a:gdLst>
                  <a:gd name="T0" fmla="*/ 38 w 88"/>
                  <a:gd name="T1" fmla="*/ 0 h 79"/>
                  <a:gd name="T2" fmla="*/ 0 w 88"/>
                  <a:gd name="T3" fmla="*/ 39 h 79"/>
                  <a:gd name="T4" fmla="*/ 38 w 88"/>
                  <a:gd name="T5" fmla="*/ 79 h 79"/>
                  <a:gd name="T6" fmla="*/ 38 w 88"/>
                  <a:gd name="T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79">
                    <a:moveTo>
                      <a:pt x="38" y="0"/>
                    </a:moveTo>
                    <a:cubicBezTo>
                      <a:pt x="17" y="0"/>
                      <a:pt x="0" y="15"/>
                      <a:pt x="0" y="39"/>
                    </a:cubicBezTo>
                    <a:cubicBezTo>
                      <a:pt x="0" y="64"/>
                      <a:pt x="17" y="79"/>
                      <a:pt x="38" y="79"/>
                    </a:cubicBezTo>
                    <a:cubicBezTo>
                      <a:pt x="88" y="79"/>
                      <a:pt x="88" y="0"/>
                      <a:pt x="38" y="0"/>
                    </a:cubicBez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644BACA0-1290-4C76-9B2F-9040DD87F6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3" y="777"/>
                <a:ext cx="2206" cy="311"/>
              </a:xfrm>
              <a:custGeom>
                <a:avLst/>
                <a:gdLst>
                  <a:gd name="T0" fmla="*/ 1464 w 1667"/>
                  <a:gd name="T1" fmla="*/ 0 h 234"/>
                  <a:gd name="T2" fmla="*/ 650 w 1667"/>
                  <a:gd name="T3" fmla="*/ 73 h 234"/>
                  <a:gd name="T4" fmla="*/ 0 w 1667"/>
                  <a:gd name="T5" fmla="*/ 186 h 234"/>
                  <a:gd name="T6" fmla="*/ 594 w 1667"/>
                  <a:gd name="T7" fmla="*/ 194 h 234"/>
                  <a:gd name="T8" fmla="*/ 1099 w 1667"/>
                  <a:gd name="T9" fmla="*/ 234 h 234"/>
                  <a:gd name="T10" fmla="*/ 1147 w 1667"/>
                  <a:gd name="T11" fmla="*/ 234 h 234"/>
                  <a:gd name="T12" fmla="*/ 1464 w 1667"/>
                  <a:gd name="T13" fmla="*/ 194 h 234"/>
                  <a:gd name="T14" fmla="*/ 1667 w 1667"/>
                  <a:gd name="T15" fmla="*/ 186 h 234"/>
                  <a:gd name="T16" fmla="*/ 784 w 1667"/>
                  <a:gd name="T17" fmla="*/ 211 h 234"/>
                  <a:gd name="T18" fmla="*/ 733 w 1667"/>
                  <a:gd name="T19" fmla="*/ 151 h 234"/>
                  <a:gd name="T20" fmla="*/ 827 w 1667"/>
                  <a:gd name="T21" fmla="*/ 152 h 234"/>
                  <a:gd name="T22" fmla="*/ 712 w 1667"/>
                  <a:gd name="T23" fmla="*/ 70 h 234"/>
                  <a:gd name="T24" fmla="*/ 855 w 1667"/>
                  <a:gd name="T25" fmla="*/ 53 h 234"/>
                  <a:gd name="T26" fmla="*/ 785 w 1667"/>
                  <a:gd name="T27" fmla="*/ 46 h 234"/>
                  <a:gd name="T28" fmla="*/ 787 w 1667"/>
                  <a:gd name="T29" fmla="*/ 94 h 234"/>
                  <a:gd name="T30" fmla="*/ 784 w 1667"/>
                  <a:gd name="T31" fmla="*/ 211 h 234"/>
                  <a:gd name="T32" fmla="*/ 997 w 1667"/>
                  <a:gd name="T33" fmla="*/ 206 h 234"/>
                  <a:gd name="T34" fmla="*/ 953 w 1667"/>
                  <a:gd name="T35" fmla="*/ 210 h 234"/>
                  <a:gd name="T36" fmla="*/ 954 w 1667"/>
                  <a:gd name="T37" fmla="*/ 74 h 234"/>
                  <a:gd name="T38" fmla="*/ 996 w 1667"/>
                  <a:gd name="T39" fmla="*/ 77 h 234"/>
                  <a:gd name="T40" fmla="*/ 1027 w 1667"/>
                  <a:gd name="T41" fmla="*/ 206 h 234"/>
                  <a:gd name="T42" fmla="*/ 1054 w 1667"/>
                  <a:gd name="T43" fmla="*/ 206 h 234"/>
                  <a:gd name="T44" fmla="*/ 1086 w 1667"/>
                  <a:gd name="T45" fmla="*/ 23 h 234"/>
                  <a:gd name="T46" fmla="*/ 1242 w 1667"/>
                  <a:gd name="T47" fmla="*/ 206 h 234"/>
                  <a:gd name="T48" fmla="*/ 1212 w 1667"/>
                  <a:gd name="T49" fmla="*/ 189 h 234"/>
                  <a:gd name="T50" fmla="*/ 1115 w 1667"/>
                  <a:gd name="T51" fmla="*/ 145 h 234"/>
                  <a:gd name="T52" fmla="*/ 1147 w 1667"/>
                  <a:gd name="T53" fmla="*/ 77 h 234"/>
                  <a:gd name="T54" fmla="*/ 1178 w 1667"/>
                  <a:gd name="T55" fmla="*/ 179 h 234"/>
                  <a:gd name="T56" fmla="*/ 1211 w 1667"/>
                  <a:gd name="T57" fmla="*/ 77 h 234"/>
                  <a:gd name="T58" fmla="*/ 1242 w 1667"/>
                  <a:gd name="T59" fmla="*/ 206 h 234"/>
                  <a:gd name="T60" fmla="*/ 1375 w 1667"/>
                  <a:gd name="T61" fmla="*/ 206 h 234"/>
                  <a:gd name="T62" fmla="*/ 1331 w 1667"/>
                  <a:gd name="T63" fmla="*/ 209 h 234"/>
                  <a:gd name="T64" fmla="*/ 1330 w 1667"/>
                  <a:gd name="T65" fmla="*/ 74 h 234"/>
                  <a:gd name="T66" fmla="*/ 1373 w 1667"/>
                  <a:gd name="T67" fmla="*/ 23 h 234"/>
                  <a:gd name="T68" fmla="*/ 1405 w 1667"/>
                  <a:gd name="T69" fmla="*/ 20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7" h="234">
                    <a:moveTo>
                      <a:pt x="1464" y="186"/>
                    </a:moveTo>
                    <a:cubicBezTo>
                      <a:pt x="1464" y="0"/>
                      <a:pt x="1464" y="0"/>
                      <a:pt x="1464" y="0"/>
                    </a:cubicBezTo>
                    <a:cubicBezTo>
                      <a:pt x="1464" y="0"/>
                      <a:pt x="813" y="0"/>
                      <a:pt x="752" y="0"/>
                    </a:cubicBezTo>
                    <a:cubicBezTo>
                      <a:pt x="685" y="0"/>
                      <a:pt x="650" y="73"/>
                      <a:pt x="650" y="73"/>
                    </a:cubicBezTo>
                    <a:cubicBezTo>
                      <a:pt x="598" y="186"/>
                      <a:pt x="598" y="186"/>
                      <a:pt x="598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594" y="194"/>
                      <a:pt x="594" y="194"/>
                      <a:pt x="594" y="194"/>
                    </a:cubicBezTo>
                    <a:cubicBezTo>
                      <a:pt x="575" y="234"/>
                      <a:pt x="575" y="234"/>
                      <a:pt x="575" y="234"/>
                    </a:cubicBezTo>
                    <a:cubicBezTo>
                      <a:pt x="1099" y="234"/>
                      <a:pt x="1099" y="234"/>
                      <a:pt x="1099" y="234"/>
                    </a:cubicBezTo>
                    <a:cubicBezTo>
                      <a:pt x="1102" y="224"/>
                      <a:pt x="1112" y="217"/>
                      <a:pt x="1123" y="217"/>
                    </a:cubicBezTo>
                    <a:cubicBezTo>
                      <a:pt x="1134" y="217"/>
                      <a:pt x="1144" y="224"/>
                      <a:pt x="1147" y="234"/>
                    </a:cubicBezTo>
                    <a:cubicBezTo>
                      <a:pt x="1464" y="234"/>
                      <a:pt x="1464" y="234"/>
                      <a:pt x="1464" y="234"/>
                    </a:cubicBezTo>
                    <a:cubicBezTo>
                      <a:pt x="1464" y="194"/>
                      <a:pt x="1464" y="194"/>
                      <a:pt x="1464" y="194"/>
                    </a:cubicBezTo>
                    <a:cubicBezTo>
                      <a:pt x="1667" y="194"/>
                      <a:pt x="1667" y="194"/>
                      <a:pt x="1667" y="194"/>
                    </a:cubicBezTo>
                    <a:cubicBezTo>
                      <a:pt x="1667" y="186"/>
                      <a:pt x="1667" y="186"/>
                      <a:pt x="1667" y="186"/>
                    </a:cubicBezTo>
                    <a:lnTo>
                      <a:pt x="1464" y="186"/>
                    </a:lnTo>
                    <a:close/>
                    <a:moveTo>
                      <a:pt x="784" y="211"/>
                    </a:moveTo>
                    <a:cubicBezTo>
                      <a:pt x="747" y="211"/>
                      <a:pt x="718" y="199"/>
                      <a:pt x="704" y="166"/>
                    </a:cubicBezTo>
                    <a:cubicBezTo>
                      <a:pt x="733" y="151"/>
                      <a:pt x="733" y="151"/>
                      <a:pt x="733" y="151"/>
                    </a:cubicBezTo>
                    <a:cubicBezTo>
                      <a:pt x="741" y="171"/>
                      <a:pt x="763" y="180"/>
                      <a:pt x="785" y="180"/>
                    </a:cubicBezTo>
                    <a:cubicBezTo>
                      <a:pt x="807" y="180"/>
                      <a:pt x="827" y="172"/>
                      <a:pt x="827" y="152"/>
                    </a:cubicBezTo>
                    <a:cubicBezTo>
                      <a:pt x="827" y="135"/>
                      <a:pt x="809" y="128"/>
                      <a:pt x="785" y="125"/>
                    </a:cubicBezTo>
                    <a:cubicBezTo>
                      <a:pt x="747" y="121"/>
                      <a:pt x="712" y="111"/>
                      <a:pt x="712" y="70"/>
                    </a:cubicBezTo>
                    <a:cubicBezTo>
                      <a:pt x="712" y="32"/>
                      <a:pt x="750" y="17"/>
                      <a:pt x="783" y="16"/>
                    </a:cubicBezTo>
                    <a:cubicBezTo>
                      <a:pt x="812" y="16"/>
                      <a:pt x="842" y="24"/>
                      <a:pt x="855" y="53"/>
                    </a:cubicBezTo>
                    <a:cubicBezTo>
                      <a:pt x="828" y="67"/>
                      <a:pt x="828" y="67"/>
                      <a:pt x="828" y="67"/>
                    </a:cubicBezTo>
                    <a:cubicBezTo>
                      <a:pt x="822" y="56"/>
                      <a:pt x="804" y="46"/>
                      <a:pt x="785" y="46"/>
                    </a:cubicBezTo>
                    <a:cubicBezTo>
                      <a:pt x="759" y="46"/>
                      <a:pt x="747" y="57"/>
                      <a:pt x="747" y="71"/>
                    </a:cubicBezTo>
                    <a:cubicBezTo>
                      <a:pt x="747" y="87"/>
                      <a:pt x="765" y="91"/>
                      <a:pt x="787" y="94"/>
                    </a:cubicBezTo>
                    <a:cubicBezTo>
                      <a:pt x="826" y="99"/>
                      <a:pt x="861" y="109"/>
                      <a:pt x="861" y="152"/>
                    </a:cubicBezTo>
                    <a:cubicBezTo>
                      <a:pt x="861" y="193"/>
                      <a:pt x="825" y="211"/>
                      <a:pt x="784" y="211"/>
                    </a:cubicBezTo>
                    <a:close/>
                    <a:moveTo>
                      <a:pt x="1027" y="206"/>
                    </a:moveTo>
                    <a:cubicBezTo>
                      <a:pt x="997" y="206"/>
                      <a:pt x="997" y="206"/>
                      <a:pt x="997" y="206"/>
                    </a:cubicBezTo>
                    <a:cubicBezTo>
                      <a:pt x="995" y="187"/>
                      <a:pt x="995" y="187"/>
                      <a:pt x="995" y="187"/>
                    </a:cubicBezTo>
                    <a:cubicBezTo>
                      <a:pt x="988" y="202"/>
                      <a:pt x="968" y="210"/>
                      <a:pt x="953" y="210"/>
                    </a:cubicBezTo>
                    <a:cubicBezTo>
                      <a:pt x="915" y="210"/>
                      <a:pt x="887" y="187"/>
                      <a:pt x="887" y="141"/>
                    </a:cubicBezTo>
                    <a:cubicBezTo>
                      <a:pt x="887" y="97"/>
                      <a:pt x="917" y="73"/>
                      <a:pt x="954" y="74"/>
                    </a:cubicBezTo>
                    <a:cubicBezTo>
                      <a:pt x="972" y="74"/>
                      <a:pt x="988" y="82"/>
                      <a:pt x="995" y="95"/>
                    </a:cubicBezTo>
                    <a:cubicBezTo>
                      <a:pt x="996" y="77"/>
                      <a:pt x="996" y="77"/>
                      <a:pt x="996" y="77"/>
                    </a:cubicBezTo>
                    <a:cubicBezTo>
                      <a:pt x="1027" y="77"/>
                      <a:pt x="1027" y="77"/>
                      <a:pt x="1027" y="77"/>
                    </a:cubicBezTo>
                    <a:lnTo>
                      <a:pt x="1027" y="206"/>
                    </a:lnTo>
                    <a:close/>
                    <a:moveTo>
                      <a:pt x="1086" y="206"/>
                    </a:moveTo>
                    <a:cubicBezTo>
                      <a:pt x="1054" y="206"/>
                      <a:pt x="1054" y="206"/>
                      <a:pt x="1054" y="206"/>
                    </a:cubicBezTo>
                    <a:cubicBezTo>
                      <a:pt x="1054" y="23"/>
                      <a:pt x="1054" y="23"/>
                      <a:pt x="1054" y="23"/>
                    </a:cubicBezTo>
                    <a:cubicBezTo>
                      <a:pt x="1086" y="23"/>
                      <a:pt x="1086" y="23"/>
                      <a:pt x="1086" y="23"/>
                    </a:cubicBezTo>
                    <a:lnTo>
                      <a:pt x="1086" y="206"/>
                    </a:lnTo>
                    <a:close/>
                    <a:moveTo>
                      <a:pt x="1242" y="206"/>
                    </a:moveTo>
                    <a:cubicBezTo>
                      <a:pt x="1214" y="206"/>
                      <a:pt x="1214" y="206"/>
                      <a:pt x="1214" y="206"/>
                    </a:cubicBezTo>
                    <a:cubicBezTo>
                      <a:pt x="1212" y="189"/>
                      <a:pt x="1212" y="189"/>
                      <a:pt x="1212" y="189"/>
                    </a:cubicBezTo>
                    <a:cubicBezTo>
                      <a:pt x="1198" y="202"/>
                      <a:pt x="1186" y="208"/>
                      <a:pt x="1168" y="208"/>
                    </a:cubicBezTo>
                    <a:cubicBezTo>
                      <a:pt x="1137" y="208"/>
                      <a:pt x="1115" y="185"/>
                      <a:pt x="1115" y="145"/>
                    </a:cubicBezTo>
                    <a:cubicBezTo>
                      <a:pt x="1115" y="77"/>
                      <a:pt x="1115" y="77"/>
                      <a:pt x="1115" y="77"/>
                    </a:cubicBezTo>
                    <a:cubicBezTo>
                      <a:pt x="1147" y="77"/>
                      <a:pt x="1147" y="77"/>
                      <a:pt x="1147" y="77"/>
                    </a:cubicBezTo>
                    <a:cubicBezTo>
                      <a:pt x="1147" y="144"/>
                      <a:pt x="1147" y="144"/>
                      <a:pt x="1147" y="144"/>
                    </a:cubicBezTo>
                    <a:cubicBezTo>
                      <a:pt x="1147" y="164"/>
                      <a:pt x="1157" y="179"/>
                      <a:pt x="1178" y="179"/>
                    </a:cubicBezTo>
                    <a:cubicBezTo>
                      <a:pt x="1197" y="179"/>
                      <a:pt x="1211" y="162"/>
                      <a:pt x="1211" y="143"/>
                    </a:cubicBezTo>
                    <a:cubicBezTo>
                      <a:pt x="1211" y="77"/>
                      <a:pt x="1211" y="77"/>
                      <a:pt x="1211" y="77"/>
                    </a:cubicBezTo>
                    <a:cubicBezTo>
                      <a:pt x="1242" y="77"/>
                      <a:pt x="1242" y="77"/>
                      <a:pt x="1242" y="77"/>
                    </a:cubicBezTo>
                    <a:lnTo>
                      <a:pt x="1242" y="206"/>
                    </a:lnTo>
                    <a:close/>
                    <a:moveTo>
                      <a:pt x="1405" y="206"/>
                    </a:moveTo>
                    <a:cubicBezTo>
                      <a:pt x="1375" y="206"/>
                      <a:pt x="1375" y="206"/>
                      <a:pt x="1375" y="206"/>
                    </a:cubicBezTo>
                    <a:cubicBezTo>
                      <a:pt x="1373" y="188"/>
                      <a:pt x="1373" y="188"/>
                      <a:pt x="1373" y="188"/>
                    </a:cubicBezTo>
                    <a:cubicBezTo>
                      <a:pt x="1363" y="204"/>
                      <a:pt x="1347" y="209"/>
                      <a:pt x="1331" y="209"/>
                    </a:cubicBezTo>
                    <a:cubicBezTo>
                      <a:pt x="1293" y="209"/>
                      <a:pt x="1265" y="184"/>
                      <a:pt x="1265" y="141"/>
                    </a:cubicBezTo>
                    <a:cubicBezTo>
                      <a:pt x="1265" y="97"/>
                      <a:pt x="1293" y="74"/>
                      <a:pt x="1330" y="74"/>
                    </a:cubicBezTo>
                    <a:cubicBezTo>
                      <a:pt x="1344" y="74"/>
                      <a:pt x="1365" y="81"/>
                      <a:pt x="1373" y="94"/>
                    </a:cubicBezTo>
                    <a:cubicBezTo>
                      <a:pt x="1373" y="23"/>
                      <a:pt x="1373" y="23"/>
                      <a:pt x="1373" y="23"/>
                    </a:cubicBezTo>
                    <a:cubicBezTo>
                      <a:pt x="1405" y="23"/>
                      <a:pt x="1405" y="23"/>
                      <a:pt x="1405" y="23"/>
                    </a:cubicBezTo>
                    <a:lnTo>
                      <a:pt x="1405" y="206"/>
                    </a:lnTo>
                    <a:close/>
                  </a:path>
                </a:pathLst>
              </a:custGeom>
              <a:solidFill>
                <a:srgbClr val="DAE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7" name="Freeform 83">
                <a:extLst>
                  <a:ext uri="{FF2B5EF4-FFF2-40B4-BE49-F238E27FC236}">
                    <a16:creationId xmlns:a16="http://schemas.microsoft.com/office/drawing/2014/main" id="{8F303A78-68A5-413D-982A-A97ED3C84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" y="1552"/>
                <a:ext cx="56" cy="118"/>
              </a:xfrm>
              <a:custGeom>
                <a:avLst/>
                <a:gdLst>
                  <a:gd name="T0" fmla="*/ 56 w 56"/>
                  <a:gd name="T1" fmla="*/ 0 h 118"/>
                  <a:gd name="T2" fmla="*/ 56 w 56"/>
                  <a:gd name="T3" fmla="*/ 6 h 118"/>
                  <a:gd name="T4" fmla="*/ 31 w 56"/>
                  <a:gd name="T5" fmla="*/ 6 h 118"/>
                  <a:gd name="T6" fmla="*/ 31 w 56"/>
                  <a:gd name="T7" fmla="*/ 118 h 118"/>
                  <a:gd name="T8" fmla="*/ 25 w 56"/>
                  <a:gd name="T9" fmla="*/ 118 h 118"/>
                  <a:gd name="T10" fmla="*/ 25 w 56"/>
                  <a:gd name="T11" fmla="*/ 6 h 118"/>
                  <a:gd name="T12" fmla="*/ 0 w 56"/>
                  <a:gd name="T13" fmla="*/ 6 h 118"/>
                  <a:gd name="T14" fmla="*/ 0 w 56"/>
                  <a:gd name="T15" fmla="*/ 0 h 118"/>
                  <a:gd name="T16" fmla="*/ 56 w 56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18">
                    <a:moveTo>
                      <a:pt x="56" y="0"/>
                    </a:moveTo>
                    <a:lnTo>
                      <a:pt x="56" y="6"/>
                    </a:lnTo>
                    <a:lnTo>
                      <a:pt x="31" y="6"/>
                    </a:lnTo>
                    <a:lnTo>
                      <a:pt x="31" y="118"/>
                    </a:lnTo>
                    <a:lnTo>
                      <a:pt x="25" y="118"/>
                    </a:lnTo>
                    <a:lnTo>
                      <a:pt x="25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8" name="Freeform 84">
                <a:extLst>
                  <a:ext uri="{FF2B5EF4-FFF2-40B4-BE49-F238E27FC236}">
                    <a16:creationId xmlns:a16="http://schemas.microsoft.com/office/drawing/2014/main" id="{2712A95D-E078-4E9E-A360-1F27519AB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" y="1552"/>
                <a:ext cx="57" cy="118"/>
              </a:xfrm>
              <a:custGeom>
                <a:avLst/>
                <a:gdLst>
                  <a:gd name="T0" fmla="*/ 43 w 43"/>
                  <a:gd name="T1" fmla="*/ 84 h 89"/>
                  <a:gd name="T2" fmla="*/ 43 w 43"/>
                  <a:gd name="T3" fmla="*/ 89 h 89"/>
                  <a:gd name="T4" fmla="*/ 3 w 43"/>
                  <a:gd name="T5" fmla="*/ 89 h 89"/>
                  <a:gd name="T6" fmla="*/ 0 w 43"/>
                  <a:gd name="T7" fmla="*/ 89 h 89"/>
                  <a:gd name="T8" fmla="*/ 0 w 43"/>
                  <a:gd name="T9" fmla="*/ 12 h 89"/>
                  <a:gd name="T10" fmla="*/ 5 w 43"/>
                  <a:gd name="T11" fmla="*/ 6 h 89"/>
                  <a:gd name="T12" fmla="*/ 21 w 43"/>
                  <a:gd name="T13" fmla="*/ 0 h 89"/>
                  <a:gd name="T14" fmla="*/ 42 w 43"/>
                  <a:gd name="T15" fmla="*/ 0 h 89"/>
                  <a:gd name="T16" fmla="*/ 42 w 43"/>
                  <a:gd name="T17" fmla="*/ 5 h 89"/>
                  <a:gd name="T18" fmla="*/ 21 w 43"/>
                  <a:gd name="T19" fmla="*/ 5 h 89"/>
                  <a:gd name="T20" fmla="*/ 5 w 43"/>
                  <a:gd name="T21" fmla="*/ 13 h 89"/>
                  <a:gd name="T22" fmla="*/ 5 w 43"/>
                  <a:gd name="T23" fmla="*/ 38 h 89"/>
                  <a:gd name="T24" fmla="*/ 32 w 43"/>
                  <a:gd name="T25" fmla="*/ 38 h 89"/>
                  <a:gd name="T26" fmla="*/ 32 w 43"/>
                  <a:gd name="T27" fmla="*/ 43 h 89"/>
                  <a:gd name="T28" fmla="*/ 5 w 43"/>
                  <a:gd name="T29" fmla="*/ 43 h 89"/>
                  <a:gd name="T30" fmla="*/ 5 w 43"/>
                  <a:gd name="T31" fmla="*/ 84 h 89"/>
                  <a:gd name="T32" fmla="*/ 43 w 43"/>
                  <a:gd name="T3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89">
                    <a:moveTo>
                      <a:pt x="43" y="84"/>
                    </a:moveTo>
                    <a:cubicBezTo>
                      <a:pt x="43" y="89"/>
                      <a:pt x="43" y="89"/>
                      <a:pt x="43" y="89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4" y="5"/>
                      <a:pt x="9" y="8"/>
                      <a:pt x="5" y="13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84"/>
                      <a:pt x="5" y="84"/>
                      <a:pt x="5" y="84"/>
                    </a:cubicBezTo>
                    <a:lnTo>
                      <a:pt x="43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59" name="Freeform 85">
                <a:extLst>
                  <a:ext uri="{FF2B5EF4-FFF2-40B4-BE49-F238E27FC236}">
                    <a16:creationId xmlns:a16="http://schemas.microsoft.com/office/drawing/2014/main" id="{5E687777-FB2B-42A9-9477-51FA82A65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1550"/>
                <a:ext cx="57" cy="120"/>
              </a:xfrm>
              <a:custGeom>
                <a:avLst/>
                <a:gdLst>
                  <a:gd name="T0" fmla="*/ 38 w 43"/>
                  <a:gd name="T1" fmla="*/ 6 h 90"/>
                  <a:gd name="T2" fmla="*/ 43 w 43"/>
                  <a:gd name="T3" fmla="*/ 12 h 90"/>
                  <a:gd name="T4" fmla="*/ 43 w 43"/>
                  <a:gd name="T5" fmla="*/ 90 h 90"/>
                  <a:gd name="T6" fmla="*/ 38 w 43"/>
                  <a:gd name="T7" fmla="*/ 90 h 90"/>
                  <a:gd name="T8" fmla="*/ 38 w 43"/>
                  <a:gd name="T9" fmla="*/ 14 h 90"/>
                  <a:gd name="T10" fmla="*/ 22 w 43"/>
                  <a:gd name="T11" fmla="*/ 5 h 90"/>
                  <a:gd name="T12" fmla="*/ 5 w 43"/>
                  <a:gd name="T13" fmla="*/ 14 h 90"/>
                  <a:gd name="T14" fmla="*/ 5 w 43"/>
                  <a:gd name="T15" fmla="*/ 90 h 90"/>
                  <a:gd name="T16" fmla="*/ 0 w 43"/>
                  <a:gd name="T17" fmla="*/ 90 h 90"/>
                  <a:gd name="T18" fmla="*/ 0 w 43"/>
                  <a:gd name="T19" fmla="*/ 12 h 90"/>
                  <a:gd name="T20" fmla="*/ 5 w 43"/>
                  <a:gd name="T21" fmla="*/ 6 h 90"/>
                  <a:gd name="T22" fmla="*/ 22 w 43"/>
                  <a:gd name="T23" fmla="*/ 0 h 90"/>
                  <a:gd name="T24" fmla="*/ 38 w 43"/>
                  <a:gd name="T25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90">
                    <a:moveTo>
                      <a:pt x="38" y="6"/>
                    </a:moveTo>
                    <a:cubicBezTo>
                      <a:pt x="40" y="8"/>
                      <a:pt x="42" y="10"/>
                      <a:pt x="43" y="12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8" y="5"/>
                      <a:pt x="22" y="5"/>
                    </a:cubicBezTo>
                    <a:cubicBezTo>
                      <a:pt x="15" y="5"/>
                      <a:pt x="9" y="8"/>
                      <a:pt x="5" y="14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5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0" name="Freeform 86">
                <a:extLst>
                  <a:ext uri="{FF2B5EF4-FFF2-40B4-BE49-F238E27FC236}">
                    <a16:creationId xmlns:a16="http://schemas.microsoft.com/office/drawing/2014/main" id="{CA18E165-BF6C-440F-AB4E-0A1F713132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" y="1552"/>
                <a:ext cx="58" cy="118"/>
              </a:xfrm>
              <a:custGeom>
                <a:avLst/>
                <a:gdLst>
                  <a:gd name="T0" fmla="*/ 37 w 44"/>
                  <a:gd name="T1" fmla="*/ 11 h 89"/>
                  <a:gd name="T2" fmla="*/ 44 w 44"/>
                  <a:gd name="T3" fmla="*/ 45 h 89"/>
                  <a:gd name="T4" fmla="*/ 37 w 44"/>
                  <a:gd name="T5" fmla="*/ 79 h 89"/>
                  <a:gd name="T6" fmla="*/ 30 w 44"/>
                  <a:gd name="T7" fmla="*/ 89 h 89"/>
                  <a:gd name="T8" fmla="*/ 0 w 44"/>
                  <a:gd name="T9" fmla="*/ 89 h 89"/>
                  <a:gd name="T10" fmla="*/ 0 w 44"/>
                  <a:gd name="T11" fmla="*/ 3 h 89"/>
                  <a:gd name="T12" fmla="*/ 0 w 44"/>
                  <a:gd name="T13" fmla="*/ 3 h 89"/>
                  <a:gd name="T14" fmla="*/ 0 w 44"/>
                  <a:gd name="T15" fmla="*/ 0 h 89"/>
                  <a:gd name="T16" fmla="*/ 30 w 44"/>
                  <a:gd name="T17" fmla="*/ 0 h 89"/>
                  <a:gd name="T18" fmla="*/ 37 w 44"/>
                  <a:gd name="T19" fmla="*/ 11 h 89"/>
                  <a:gd name="T20" fmla="*/ 27 w 44"/>
                  <a:gd name="T21" fmla="*/ 84 h 89"/>
                  <a:gd name="T22" fmla="*/ 35 w 44"/>
                  <a:gd name="T23" fmla="*/ 67 h 89"/>
                  <a:gd name="T24" fmla="*/ 38 w 44"/>
                  <a:gd name="T25" fmla="*/ 45 h 89"/>
                  <a:gd name="T26" fmla="*/ 27 w 44"/>
                  <a:gd name="T27" fmla="*/ 5 h 89"/>
                  <a:gd name="T28" fmla="*/ 5 w 44"/>
                  <a:gd name="T29" fmla="*/ 5 h 89"/>
                  <a:gd name="T30" fmla="*/ 5 w 44"/>
                  <a:gd name="T31" fmla="*/ 84 h 89"/>
                  <a:gd name="T32" fmla="*/ 27 w 44"/>
                  <a:gd name="T3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9">
                    <a:moveTo>
                      <a:pt x="37" y="11"/>
                    </a:moveTo>
                    <a:cubicBezTo>
                      <a:pt x="41" y="20"/>
                      <a:pt x="44" y="32"/>
                      <a:pt x="44" y="45"/>
                    </a:cubicBezTo>
                    <a:cubicBezTo>
                      <a:pt x="44" y="57"/>
                      <a:pt x="41" y="69"/>
                      <a:pt x="37" y="79"/>
                    </a:cubicBezTo>
                    <a:cubicBezTo>
                      <a:pt x="35" y="83"/>
                      <a:pt x="32" y="86"/>
                      <a:pt x="3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3"/>
                      <a:pt x="35" y="6"/>
                      <a:pt x="37" y="11"/>
                    </a:cubicBezTo>
                    <a:close/>
                    <a:moveTo>
                      <a:pt x="27" y="84"/>
                    </a:moveTo>
                    <a:cubicBezTo>
                      <a:pt x="31" y="80"/>
                      <a:pt x="33" y="74"/>
                      <a:pt x="35" y="67"/>
                    </a:cubicBezTo>
                    <a:cubicBezTo>
                      <a:pt x="37" y="60"/>
                      <a:pt x="38" y="52"/>
                      <a:pt x="38" y="45"/>
                    </a:cubicBezTo>
                    <a:cubicBezTo>
                      <a:pt x="38" y="28"/>
                      <a:pt x="34" y="15"/>
                      <a:pt x="27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84"/>
                      <a:pt x="5" y="84"/>
                      <a:pt x="5" y="84"/>
                    </a:cubicBezTo>
                    <a:lnTo>
                      <a:pt x="27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1" name="Freeform 87">
                <a:extLst>
                  <a:ext uri="{FF2B5EF4-FFF2-40B4-BE49-F238E27FC236}">
                    <a16:creationId xmlns:a16="http://schemas.microsoft.com/office/drawing/2014/main" id="{AB1BFF95-9AD3-4B40-8D4C-C472FEAC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" y="1552"/>
                <a:ext cx="59" cy="118"/>
              </a:xfrm>
              <a:custGeom>
                <a:avLst/>
                <a:gdLst>
                  <a:gd name="T0" fmla="*/ 44 w 44"/>
                  <a:gd name="T1" fmla="*/ 84 h 89"/>
                  <a:gd name="T2" fmla="*/ 44 w 44"/>
                  <a:gd name="T3" fmla="*/ 89 h 89"/>
                  <a:gd name="T4" fmla="*/ 4 w 44"/>
                  <a:gd name="T5" fmla="*/ 89 h 89"/>
                  <a:gd name="T6" fmla="*/ 0 w 44"/>
                  <a:gd name="T7" fmla="*/ 89 h 89"/>
                  <a:gd name="T8" fmla="*/ 0 w 44"/>
                  <a:gd name="T9" fmla="*/ 12 h 89"/>
                  <a:gd name="T10" fmla="*/ 6 w 44"/>
                  <a:gd name="T11" fmla="*/ 6 h 89"/>
                  <a:gd name="T12" fmla="*/ 22 w 44"/>
                  <a:gd name="T13" fmla="*/ 0 h 89"/>
                  <a:gd name="T14" fmla="*/ 43 w 44"/>
                  <a:gd name="T15" fmla="*/ 0 h 89"/>
                  <a:gd name="T16" fmla="*/ 43 w 44"/>
                  <a:gd name="T17" fmla="*/ 5 h 89"/>
                  <a:gd name="T18" fmla="*/ 22 w 44"/>
                  <a:gd name="T19" fmla="*/ 5 h 89"/>
                  <a:gd name="T20" fmla="*/ 6 w 44"/>
                  <a:gd name="T21" fmla="*/ 13 h 89"/>
                  <a:gd name="T22" fmla="*/ 6 w 44"/>
                  <a:gd name="T23" fmla="*/ 38 h 89"/>
                  <a:gd name="T24" fmla="*/ 33 w 44"/>
                  <a:gd name="T25" fmla="*/ 38 h 89"/>
                  <a:gd name="T26" fmla="*/ 33 w 44"/>
                  <a:gd name="T27" fmla="*/ 43 h 89"/>
                  <a:gd name="T28" fmla="*/ 6 w 44"/>
                  <a:gd name="T29" fmla="*/ 43 h 89"/>
                  <a:gd name="T30" fmla="*/ 6 w 44"/>
                  <a:gd name="T31" fmla="*/ 84 h 89"/>
                  <a:gd name="T32" fmla="*/ 44 w 44"/>
                  <a:gd name="T3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9">
                    <a:moveTo>
                      <a:pt x="44" y="84"/>
                    </a:moveTo>
                    <a:cubicBezTo>
                      <a:pt x="44" y="89"/>
                      <a:pt x="44" y="89"/>
                      <a:pt x="44" y="89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5" y="5"/>
                      <a:pt x="10" y="8"/>
                      <a:pt x="6" y="13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84"/>
                      <a:pt x="6" y="84"/>
                      <a:pt x="6" y="84"/>
                    </a:cubicBez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2" name="Freeform 88">
                <a:extLst>
                  <a:ext uri="{FF2B5EF4-FFF2-40B4-BE49-F238E27FC236}">
                    <a16:creationId xmlns:a16="http://schemas.microsoft.com/office/drawing/2014/main" id="{B4199A39-FB22-4B8B-8193-70DF23443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1550"/>
                <a:ext cx="57" cy="120"/>
              </a:xfrm>
              <a:custGeom>
                <a:avLst/>
                <a:gdLst>
                  <a:gd name="T0" fmla="*/ 38 w 43"/>
                  <a:gd name="T1" fmla="*/ 6 h 90"/>
                  <a:gd name="T2" fmla="*/ 43 w 43"/>
                  <a:gd name="T3" fmla="*/ 12 h 90"/>
                  <a:gd name="T4" fmla="*/ 43 w 43"/>
                  <a:gd name="T5" fmla="*/ 90 h 90"/>
                  <a:gd name="T6" fmla="*/ 38 w 43"/>
                  <a:gd name="T7" fmla="*/ 90 h 90"/>
                  <a:gd name="T8" fmla="*/ 38 w 43"/>
                  <a:gd name="T9" fmla="*/ 14 h 90"/>
                  <a:gd name="T10" fmla="*/ 21 w 43"/>
                  <a:gd name="T11" fmla="*/ 5 h 90"/>
                  <a:gd name="T12" fmla="*/ 5 w 43"/>
                  <a:gd name="T13" fmla="*/ 14 h 90"/>
                  <a:gd name="T14" fmla="*/ 5 w 43"/>
                  <a:gd name="T15" fmla="*/ 90 h 90"/>
                  <a:gd name="T16" fmla="*/ 0 w 43"/>
                  <a:gd name="T17" fmla="*/ 90 h 90"/>
                  <a:gd name="T18" fmla="*/ 0 w 43"/>
                  <a:gd name="T19" fmla="*/ 12 h 90"/>
                  <a:gd name="T20" fmla="*/ 5 w 43"/>
                  <a:gd name="T21" fmla="*/ 6 h 90"/>
                  <a:gd name="T22" fmla="*/ 21 w 43"/>
                  <a:gd name="T23" fmla="*/ 0 h 90"/>
                  <a:gd name="T24" fmla="*/ 38 w 43"/>
                  <a:gd name="T25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90">
                    <a:moveTo>
                      <a:pt x="38" y="6"/>
                    </a:moveTo>
                    <a:cubicBezTo>
                      <a:pt x="40" y="8"/>
                      <a:pt x="42" y="10"/>
                      <a:pt x="43" y="12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8" y="5"/>
                      <a:pt x="21" y="5"/>
                    </a:cubicBezTo>
                    <a:cubicBezTo>
                      <a:pt x="15" y="5"/>
                      <a:pt x="9" y="8"/>
                      <a:pt x="5" y="14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3" name="Freeform 89">
                <a:extLst>
                  <a:ext uri="{FF2B5EF4-FFF2-40B4-BE49-F238E27FC236}">
                    <a16:creationId xmlns:a16="http://schemas.microsoft.com/office/drawing/2014/main" id="{893F8A0D-34DF-4752-B569-C29776745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550"/>
                <a:ext cx="57" cy="121"/>
              </a:xfrm>
              <a:custGeom>
                <a:avLst/>
                <a:gdLst>
                  <a:gd name="T0" fmla="*/ 22 w 43"/>
                  <a:gd name="T1" fmla="*/ 86 h 91"/>
                  <a:gd name="T2" fmla="*/ 38 w 43"/>
                  <a:gd name="T3" fmla="*/ 78 h 91"/>
                  <a:gd name="T4" fmla="*/ 43 w 43"/>
                  <a:gd name="T5" fmla="*/ 79 h 91"/>
                  <a:gd name="T6" fmla="*/ 38 w 43"/>
                  <a:gd name="T7" fmla="*/ 85 h 91"/>
                  <a:gd name="T8" fmla="*/ 22 w 43"/>
                  <a:gd name="T9" fmla="*/ 91 h 91"/>
                  <a:gd name="T10" fmla="*/ 22 w 43"/>
                  <a:gd name="T11" fmla="*/ 91 h 91"/>
                  <a:gd name="T12" fmla="*/ 5 w 43"/>
                  <a:gd name="T13" fmla="*/ 85 h 91"/>
                  <a:gd name="T14" fmla="*/ 0 w 43"/>
                  <a:gd name="T15" fmla="*/ 79 h 91"/>
                  <a:gd name="T16" fmla="*/ 0 w 43"/>
                  <a:gd name="T17" fmla="*/ 12 h 91"/>
                  <a:gd name="T18" fmla="*/ 5 w 43"/>
                  <a:gd name="T19" fmla="*/ 6 h 91"/>
                  <a:gd name="T20" fmla="*/ 22 w 43"/>
                  <a:gd name="T21" fmla="*/ 0 h 91"/>
                  <a:gd name="T22" fmla="*/ 38 w 43"/>
                  <a:gd name="T23" fmla="*/ 6 h 91"/>
                  <a:gd name="T24" fmla="*/ 43 w 43"/>
                  <a:gd name="T25" fmla="*/ 12 h 91"/>
                  <a:gd name="T26" fmla="*/ 38 w 43"/>
                  <a:gd name="T27" fmla="*/ 14 h 91"/>
                  <a:gd name="T28" fmla="*/ 22 w 43"/>
                  <a:gd name="T29" fmla="*/ 5 h 91"/>
                  <a:gd name="T30" fmla="*/ 5 w 43"/>
                  <a:gd name="T31" fmla="*/ 14 h 91"/>
                  <a:gd name="T32" fmla="*/ 5 w 43"/>
                  <a:gd name="T33" fmla="*/ 78 h 91"/>
                  <a:gd name="T34" fmla="*/ 22 w 43"/>
                  <a:gd name="T35" fmla="*/ 8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91">
                    <a:moveTo>
                      <a:pt x="22" y="86"/>
                    </a:moveTo>
                    <a:cubicBezTo>
                      <a:pt x="29" y="86"/>
                      <a:pt x="34" y="83"/>
                      <a:pt x="38" y="78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81"/>
                      <a:pt x="40" y="83"/>
                      <a:pt x="38" y="85"/>
                    </a:cubicBezTo>
                    <a:cubicBezTo>
                      <a:pt x="33" y="89"/>
                      <a:pt x="28" y="91"/>
                      <a:pt x="22" y="91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16" y="91"/>
                      <a:pt x="10" y="89"/>
                      <a:pt x="5" y="85"/>
                    </a:cubicBezTo>
                    <a:cubicBezTo>
                      <a:pt x="3" y="83"/>
                      <a:pt x="2" y="81"/>
                      <a:pt x="0" y="7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0" y="8"/>
                      <a:pt x="42" y="10"/>
                      <a:pt x="43" y="12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9" y="5"/>
                      <a:pt x="22" y="5"/>
                    </a:cubicBezTo>
                    <a:cubicBezTo>
                      <a:pt x="15" y="5"/>
                      <a:pt x="10" y="8"/>
                      <a:pt x="5" y="14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10" y="83"/>
                      <a:pt x="15" y="86"/>
                      <a:pt x="22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4" name="Rectangle 90">
                <a:extLst>
                  <a:ext uri="{FF2B5EF4-FFF2-40B4-BE49-F238E27FC236}">
                    <a16:creationId xmlns:a16="http://schemas.microsoft.com/office/drawing/2014/main" id="{348DF7BB-6545-45BA-8207-C474FD037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" y="1552"/>
                <a:ext cx="6" cy="11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5" name="Freeform 91">
                <a:extLst>
                  <a:ext uri="{FF2B5EF4-FFF2-40B4-BE49-F238E27FC236}">
                    <a16:creationId xmlns:a16="http://schemas.microsoft.com/office/drawing/2014/main" id="{E9350912-EBF7-4455-88DC-F4F16D4DF8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0" y="1550"/>
                <a:ext cx="58" cy="120"/>
              </a:xfrm>
              <a:custGeom>
                <a:avLst/>
                <a:gdLst>
                  <a:gd name="T0" fmla="*/ 38 w 44"/>
                  <a:gd name="T1" fmla="*/ 6 h 90"/>
                  <a:gd name="T2" fmla="*/ 44 w 44"/>
                  <a:gd name="T3" fmla="*/ 12 h 90"/>
                  <a:gd name="T4" fmla="*/ 44 w 44"/>
                  <a:gd name="T5" fmla="*/ 90 h 90"/>
                  <a:gd name="T6" fmla="*/ 38 w 44"/>
                  <a:gd name="T7" fmla="*/ 90 h 90"/>
                  <a:gd name="T8" fmla="*/ 38 w 44"/>
                  <a:gd name="T9" fmla="*/ 45 h 90"/>
                  <a:gd name="T10" fmla="*/ 6 w 44"/>
                  <a:gd name="T11" fmla="*/ 45 h 90"/>
                  <a:gd name="T12" fmla="*/ 6 w 44"/>
                  <a:gd name="T13" fmla="*/ 90 h 90"/>
                  <a:gd name="T14" fmla="*/ 0 w 44"/>
                  <a:gd name="T15" fmla="*/ 90 h 90"/>
                  <a:gd name="T16" fmla="*/ 0 w 44"/>
                  <a:gd name="T17" fmla="*/ 12 h 90"/>
                  <a:gd name="T18" fmla="*/ 6 w 44"/>
                  <a:gd name="T19" fmla="*/ 6 h 90"/>
                  <a:gd name="T20" fmla="*/ 22 w 44"/>
                  <a:gd name="T21" fmla="*/ 0 h 90"/>
                  <a:gd name="T22" fmla="*/ 38 w 44"/>
                  <a:gd name="T23" fmla="*/ 6 h 90"/>
                  <a:gd name="T24" fmla="*/ 38 w 44"/>
                  <a:gd name="T25" fmla="*/ 39 h 90"/>
                  <a:gd name="T26" fmla="*/ 38 w 44"/>
                  <a:gd name="T27" fmla="*/ 14 h 90"/>
                  <a:gd name="T28" fmla="*/ 22 w 44"/>
                  <a:gd name="T29" fmla="*/ 5 h 90"/>
                  <a:gd name="T30" fmla="*/ 6 w 44"/>
                  <a:gd name="T31" fmla="*/ 14 h 90"/>
                  <a:gd name="T32" fmla="*/ 6 w 44"/>
                  <a:gd name="T33" fmla="*/ 39 h 90"/>
                  <a:gd name="T34" fmla="*/ 38 w 44"/>
                  <a:gd name="T35" fmla="*/ 3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90">
                    <a:moveTo>
                      <a:pt x="38" y="6"/>
                    </a:moveTo>
                    <a:cubicBezTo>
                      <a:pt x="40" y="8"/>
                      <a:pt x="42" y="10"/>
                      <a:pt x="44" y="12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28" y="0"/>
                      <a:pt x="34" y="2"/>
                      <a:pt x="38" y="6"/>
                    </a:cubicBezTo>
                    <a:close/>
                    <a:moveTo>
                      <a:pt x="38" y="39"/>
                    </a:move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9" y="5"/>
                      <a:pt x="22" y="5"/>
                    </a:cubicBezTo>
                    <a:cubicBezTo>
                      <a:pt x="15" y="5"/>
                      <a:pt x="10" y="8"/>
                      <a:pt x="6" y="14"/>
                    </a:cubicBezTo>
                    <a:cubicBezTo>
                      <a:pt x="6" y="39"/>
                      <a:pt x="6" y="39"/>
                      <a:pt x="6" y="39"/>
                    </a:cubicBezTo>
                    <a:lnTo>
                      <a:pt x="38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6" name="Freeform 92">
                <a:extLst>
                  <a:ext uri="{FF2B5EF4-FFF2-40B4-BE49-F238E27FC236}">
                    <a16:creationId xmlns:a16="http://schemas.microsoft.com/office/drawing/2014/main" id="{B6EB25B2-E746-4A36-9407-91FB22320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1550"/>
                <a:ext cx="57" cy="121"/>
              </a:xfrm>
              <a:custGeom>
                <a:avLst/>
                <a:gdLst>
                  <a:gd name="T0" fmla="*/ 38 w 43"/>
                  <a:gd name="T1" fmla="*/ 18 h 91"/>
                  <a:gd name="T2" fmla="*/ 38 w 43"/>
                  <a:gd name="T3" fmla="*/ 14 h 91"/>
                  <a:gd name="T4" fmla="*/ 21 w 43"/>
                  <a:gd name="T5" fmla="*/ 5 h 91"/>
                  <a:gd name="T6" fmla="*/ 5 w 43"/>
                  <a:gd name="T7" fmla="*/ 14 h 91"/>
                  <a:gd name="T8" fmla="*/ 5 w 43"/>
                  <a:gd name="T9" fmla="*/ 26 h 91"/>
                  <a:gd name="T10" fmla="*/ 43 w 43"/>
                  <a:gd name="T11" fmla="*/ 61 h 91"/>
                  <a:gd name="T12" fmla="*/ 43 w 43"/>
                  <a:gd name="T13" fmla="*/ 79 h 91"/>
                  <a:gd name="T14" fmla="*/ 38 w 43"/>
                  <a:gd name="T15" fmla="*/ 85 h 91"/>
                  <a:gd name="T16" fmla="*/ 21 w 43"/>
                  <a:gd name="T17" fmla="*/ 91 h 91"/>
                  <a:gd name="T18" fmla="*/ 5 w 43"/>
                  <a:gd name="T19" fmla="*/ 85 h 91"/>
                  <a:gd name="T20" fmla="*/ 0 w 43"/>
                  <a:gd name="T21" fmla="*/ 79 h 91"/>
                  <a:gd name="T22" fmla="*/ 0 w 43"/>
                  <a:gd name="T23" fmla="*/ 74 h 91"/>
                  <a:gd name="T24" fmla="*/ 5 w 43"/>
                  <a:gd name="T25" fmla="*/ 74 h 91"/>
                  <a:gd name="T26" fmla="*/ 5 w 43"/>
                  <a:gd name="T27" fmla="*/ 78 h 91"/>
                  <a:gd name="T28" fmla="*/ 21 w 43"/>
                  <a:gd name="T29" fmla="*/ 86 h 91"/>
                  <a:gd name="T30" fmla="*/ 38 w 43"/>
                  <a:gd name="T31" fmla="*/ 78 h 91"/>
                  <a:gd name="T32" fmla="*/ 38 w 43"/>
                  <a:gd name="T33" fmla="*/ 64 h 91"/>
                  <a:gd name="T34" fmla="*/ 0 w 43"/>
                  <a:gd name="T35" fmla="*/ 28 h 91"/>
                  <a:gd name="T36" fmla="*/ 0 w 43"/>
                  <a:gd name="T37" fmla="*/ 12 h 91"/>
                  <a:gd name="T38" fmla="*/ 5 w 43"/>
                  <a:gd name="T39" fmla="*/ 6 h 91"/>
                  <a:gd name="T40" fmla="*/ 21 w 43"/>
                  <a:gd name="T41" fmla="*/ 0 h 91"/>
                  <a:gd name="T42" fmla="*/ 38 w 43"/>
                  <a:gd name="T43" fmla="*/ 6 h 91"/>
                  <a:gd name="T44" fmla="*/ 43 w 43"/>
                  <a:gd name="T45" fmla="*/ 12 h 91"/>
                  <a:gd name="T46" fmla="*/ 43 w 43"/>
                  <a:gd name="T47" fmla="*/ 18 h 91"/>
                  <a:gd name="T48" fmla="*/ 38 w 43"/>
                  <a:gd name="T49" fmla="*/ 1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91">
                    <a:moveTo>
                      <a:pt x="38" y="18"/>
                    </a:move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8" y="5"/>
                      <a:pt x="21" y="5"/>
                    </a:cubicBezTo>
                    <a:cubicBezTo>
                      <a:pt x="15" y="5"/>
                      <a:pt x="9" y="8"/>
                      <a:pt x="5" y="1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81"/>
                      <a:pt x="40" y="83"/>
                      <a:pt x="38" y="85"/>
                    </a:cubicBezTo>
                    <a:cubicBezTo>
                      <a:pt x="33" y="89"/>
                      <a:pt x="28" y="91"/>
                      <a:pt x="21" y="91"/>
                    </a:cubicBezTo>
                    <a:cubicBezTo>
                      <a:pt x="15" y="91"/>
                      <a:pt x="10" y="89"/>
                      <a:pt x="5" y="85"/>
                    </a:cubicBezTo>
                    <a:cubicBezTo>
                      <a:pt x="3" y="83"/>
                      <a:pt x="1" y="81"/>
                      <a:pt x="0" y="7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9" y="83"/>
                      <a:pt x="15" y="86"/>
                      <a:pt x="21" y="86"/>
                    </a:cubicBezTo>
                    <a:cubicBezTo>
                      <a:pt x="28" y="86"/>
                      <a:pt x="34" y="83"/>
                      <a:pt x="38" y="78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0" y="8"/>
                      <a:pt x="42" y="10"/>
                      <a:pt x="43" y="12"/>
                    </a:cubicBezTo>
                    <a:cubicBezTo>
                      <a:pt x="43" y="18"/>
                      <a:pt x="43" y="18"/>
                      <a:pt x="43" y="18"/>
                    </a:cubicBez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7" name="Freeform 93">
                <a:extLst>
                  <a:ext uri="{FF2B5EF4-FFF2-40B4-BE49-F238E27FC236}">
                    <a16:creationId xmlns:a16="http://schemas.microsoft.com/office/drawing/2014/main" id="{4F4087F7-B601-4877-8C86-E6BD8F76EA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8" y="1550"/>
                <a:ext cx="57" cy="120"/>
              </a:xfrm>
              <a:custGeom>
                <a:avLst/>
                <a:gdLst>
                  <a:gd name="T0" fmla="*/ 38 w 43"/>
                  <a:gd name="T1" fmla="*/ 6 h 90"/>
                  <a:gd name="T2" fmla="*/ 43 w 43"/>
                  <a:gd name="T3" fmla="*/ 12 h 90"/>
                  <a:gd name="T4" fmla="*/ 43 w 43"/>
                  <a:gd name="T5" fmla="*/ 78 h 90"/>
                  <a:gd name="T6" fmla="*/ 38 w 43"/>
                  <a:gd name="T7" fmla="*/ 77 h 90"/>
                  <a:gd name="T8" fmla="*/ 38 w 43"/>
                  <a:gd name="T9" fmla="*/ 14 h 90"/>
                  <a:gd name="T10" fmla="*/ 21 w 43"/>
                  <a:gd name="T11" fmla="*/ 5 h 90"/>
                  <a:gd name="T12" fmla="*/ 5 w 43"/>
                  <a:gd name="T13" fmla="*/ 14 h 90"/>
                  <a:gd name="T14" fmla="*/ 5 w 43"/>
                  <a:gd name="T15" fmla="*/ 77 h 90"/>
                  <a:gd name="T16" fmla="*/ 21 w 43"/>
                  <a:gd name="T17" fmla="*/ 85 h 90"/>
                  <a:gd name="T18" fmla="*/ 21 w 43"/>
                  <a:gd name="T19" fmla="*/ 90 h 90"/>
                  <a:gd name="T20" fmla="*/ 5 w 43"/>
                  <a:gd name="T21" fmla="*/ 84 h 90"/>
                  <a:gd name="T22" fmla="*/ 0 w 43"/>
                  <a:gd name="T23" fmla="*/ 78 h 90"/>
                  <a:gd name="T24" fmla="*/ 0 w 43"/>
                  <a:gd name="T25" fmla="*/ 12 h 90"/>
                  <a:gd name="T26" fmla="*/ 5 w 43"/>
                  <a:gd name="T27" fmla="*/ 6 h 90"/>
                  <a:gd name="T28" fmla="*/ 21 w 43"/>
                  <a:gd name="T29" fmla="*/ 0 h 90"/>
                  <a:gd name="T30" fmla="*/ 38 w 43"/>
                  <a:gd name="T31" fmla="*/ 6 h 90"/>
                  <a:gd name="T32" fmla="*/ 25 w 43"/>
                  <a:gd name="T33" fmla="*/ 72 h 90"/>
                  <a:gd name="T34" fmla="*/ 39 w 43"/>
                  <a:gd name="T35" fmla="*/ 87 h 90"/>
                  <a:gd name="T36" fmla="*/ 36 w 43"/>
                  <a:gd name="T37" fmla="*/ 90 h 90"/>
                  <a:gd name="T38" fmla="*/ 21 w 43"/>
                  <a:gd name="T39" fmla="*/ 76 h 90"/>
                  <a:gd name="T40" fmla="*/ 25 w 43"/>
                  <a:gd name="T41" fmla="*/ 7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90">
                    <a:moveTo>
                      <a:pt x="38" y="6"/>
                    </a:moveTo>
                    <a:cubicBezTo>
                      <a:pt x="40" y="8"/>
                      <a:pt x="41" y="10"/>
                      <a:pt x="43" y="12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8" y="5"/>
                      <a:pt x="21" y="5"/>
                    </a:cubicBezTo>
                    <a:cubicBezTo>
                      <a:pt x="15" y="5"/>
                      <a:pt x="9" y="8"/>
                      <a:pt x="5" y="14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9" y="82"/>
                      <a:pt x="15" y="85"/>
                      <a:pt x="21" y="85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15" y="90"/>
                      <a:pt x="10" y="88"/>
                      <a:pt x="5" y="84"/>
                    </a:cubicBezTo>
                    <a:cubicBezTo>
                      <a:pt x="3" y="83"/>
                      <a:pt x="1" y="81"/>
                      <a:pt x="0" y="7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7" y="0"/>
                      <a:pt x="33" y="2"/>
                      <a:pt x="38" y="6"/>
                    </a:cubicBezTo>
                    <a:close/>
                    <a:moveTo>
                      <a:pt x="25" y="72"/>
                    </a:moveTo>
                    <a:cubicBezTo>
                      <a:pt x="39" y="87"/>
                      <a:pt x="39" y="87"/>
                      <a:pt x="39" y="87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21" y="76"/>
                      <a:pt x="21" y="76"/>
                      <a:pt x="21" y="76"/>
                    </a:cubicBezTo>
                    <a:lnTo>
                      <a:pt x="25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8" name="Freeform 94">
                <a:extLst>
                  <a:ext uri="{FF2B5EF4-FFF2-40B4-BE49-F238E27FC236}">
                    <a16:creationId xmlns:a16="http://schemas.microsoft.com/office/drawing/2014/main" id="{5C9EE119-E150-458B-A32A-E6D6E313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552"/>
                <a:ext cx="58" cy="119"/>
              </a:xfrm>
              <a:custGeom>
                <a:avLst/>
                <a:gdLst>
                  <a:gd name="T0" fmla="*/ 6 w 44"/>
                  <a:gd name="T1" fmla="*/ 84 h 90"/>
                  <a:gd name="T2" fmla="*/ 0 w 44"/>
                  <a:gd name="T3" fmla="*/ 78 h 90"/>
                  <a:gd name="T4" fmla="*/ 0 w 44"/>
                  <a:gd name="T5" fmla="*/ 0 h 90"/>
                  <a:gd name="T6" fmla="*/ 6 w 44"/>
                  <a:gd name="T7" fmla="*/ 0 h 90"/>
                  <a:gd name="T8" fmla="*/ 6 w 44"/>
                  <a:gd name="T9" fmla="*/ 76 h 90"/>
                  <a:gd name="T10" fmla="*/ 22 w 44"/>
                  <a:gd name="T11" fmla="*/ 85 h 90"/>
                  <a:gd name="T12" fmla="*/ 38 w 44"/>
                  <a:gd name="T13" fmla="*/ 76 h 90"/>
                  <a:gd name="T14" fmla="*/ 38 w 44"/>
                  <a:gd name="T15" fmla="*/ 0 h 90"/>
                  <a:gd name="T16" fmla="*/ 44 w 44"/>
                  <a:gd name="T17" fmla="*/ 0 h 90"/>
                  <a:gd name="T18" fmla="*/ 44 w 44"/>
                  <a:gd name="T19" fmla="*/ 78 h 90"/>
                  <a:gd name="T20" fmla="*/ 38 w 44"/>
                  <a:gd name="T21" fmla="*/ 84 h 90"/>
                  <a:gd name="T22" fmla="*/ 22 w 44"/>
                  <a:gd name="T23" fmla="*/ 90 h 90"/>
                  <a:gd name="T24" fmla="*/ 6 w 44"/>
                  <a:gd name="T2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90">
                    <a:moveTo>
                      <a:pt x="6" y="84"/>
                    </a:moveTo>
                    <a:cubicBezTo>
                      <a:pt x="3" y="82"/>
                      <a:pt x="2" y="80"/>
                      <a:pt x="0" y="7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10" y="82"/>
                      <a:pt x="15" y="85"/>
                      <a:pt x="22" y="85"/>
                    </a:cubicBezTo>
                    <a:cubicBezTo>
                      <a:pt x="29" y="85"/>
                      <a:pt x="34" y="82"/>
                      <a:pt x="38" y="7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2" y="80"/>
                      <a:pt x="40" y="82"/>
                      <a:pt x="38" y="84"/>
                    </a:cubicBezTo>
                    <a:cubicBezTo>
                      <a:pt x="34" y="88"/>
                      <a:pt x="28" y="90"/>
                      <a:pt x="22" y="90"/>
                    </a:cubicBezTo>
                    <a:cubicBezTo>
                      <a:pt x="16" y="90"/>
                      <a:pt x="10" y="88"/>
                      <a:pt x="6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69" name="Freeform 95">
                <a:extLst>
                  <a:ext uri="{FF2B5EF4-FFF2-40B4-BE49-F238E27FC236}">
                    <a16:creationId xmlns:a16="http://schemas.microsoft.com/office/drawing/2014/main" id="{5290A02D-EB00-4EC4-8985-B14357FE7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" y="1552"/>
                <a:ext cx="57" cy="118"/>
              </a:xfrm>
              <a:custGeom>
                <a:avLst/>
                <a:gdLst>
                  <a:gd name="T0" fmla="*/ 43 w 43"/>
                  <a:gd name="T1" fmla="*/ 84 h 89"/>
                  <a:gd name="T2" fmla="*/ 43 w 43"/>
                  <a:gd name="T3" fmla="*/ 89 h 89"/>
                  <a:gd name="T4" fmla="*/ 3 w 43"/>
                  <a:gd name="T5" fmla="*/ 89 h 89"/>
                  <a:gd name="T6" fmla="*/ 0 w 43"/>
                  <a:gd name="T7" fmla="*/ 89 h 89"/>
                  <a:gd name="T8" fmla="*/ 0 w 43"/>
                  <a:gd name="T9" fmla="*/ 12 h 89"/>
                  <a:gd name="T10" fmla="*/ 5 w 43"/>
                  <a:gd name="T11" fmla="*/ 6 h 89"/>
                  <a:gd name="T12" fmla="*/ 21 w 43"/>
                  <a:gd name="T13" fmla="*/ 0 h 89"/>
                  <a:gd name="T14" fmla="*/ 42 w 43"/>
                  <a:gd name="T15" fmla="*/ 0 h 89"/>
                  <a:gd name="T16" fmla="*/ 42 w 43"/>
                  <a:gd name="T17" fmla="*/ 5 h 89"/>
                  <a:gd name="T18" fmla="*/ 21 w 43"/>
                  <a:gd name="T19" fmla="*/ 5 h 89"/>
                  <a:gd name="T20" fmla="*/ 5 w 43"/>
                  <a:gd name="T21" fmla="*/ 13 h 89"/>
                  <a:gd name="T22" fmla="*/ 5 w 43"/>
                  <a:gd name="T23" fmla="*/ 38 h 89"/>
                  <a:gd name="T24" fmla="*/ 32 w 43"/>
                  <a:gd name="T25" fmla="*/ 38 h 89"/>
                  <a:gd name="T26" fmla="*/ 32 w 43"/>
                  <a:gd name="T27" fmla="*/ 43 h 89"/>
                  <a:gd name="T28" fmla="*/ 5 w 43"/>
                  <a:gd name="T29" fmla="*/ 43 h 89"/>
                  <a:gd name="T30" fmla="*/ 5 w 43"/>
                  <a:gd name="T31" fmla="*/ 84 h 89"/>
                  <a:gd name="T32" fmla="*/ 43 w 43"/>
                  <a:gd name="T3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89">
                    <a:moveTo>
                      <a:pt x="43" y="84"/>
                    </a:moveTo>
                    <a:cubicBezTo>
                      <a:pt x="43" y="89"/>
                      <a:pt x="43" y="89"/>
                      <a:pt x="43" y="89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5" y="5"/>
                      <a:pt x="9" y="8"/>
                      <a:pt x="5" y="13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84"/>
                      <a:pt x="5" y="84"/>
                      <a:pt x="5" y="84"/>
                    </a:cubicBezTo>
                    <a:lnTo>
                      <a:pt x="43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id="{5B3A37E5-0FA7-4A30-81AD-BBBAA436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550"/>
                <a:ext cx="108" cy="120"/>
              </a:xfrm>
              <a:custGeom>
                <a:avLst/>
                <a:gdLst>
                  <a:gd name="T0" fmla="*/ 76 w 82"/>
                  <a:gd name="T1" fmla="*/ 6 h 90"/>
                  <a:gd name="T2" fmla="*/ 82 w 82"/>
                  <a:gd name="T3" fmla="*/ 12 h 90"/>
                  <a:gd name="T4" fmla="*/ 82 w 82"/>
                  <a:gd name="T5" fmla="*/ 90 h 90"/>
                  <a:gd name="T6" fmla="*/ 76 w 82"/>
                  <a:gd name="T7" fmla="*/ 90 h 90"/>
                  <a:gd name="T8" fmla="*/ 76 w 82"/>
                  <a:gd name="T9" fmla="*/ 14 h 90"/>
                  <a:gd name="T10" fmla="*/ 60 w 82"/>
                  <a:gd name="T11" fmla="*/ 5 h 90"/>
                  <a:gd name="T12" fmla="*/ 44 w 82"/>
                  <a:gd name="T13" fmla="*/ 14 h 90"/>
                  <a:gd name="T14" fmla="*/ 44 w 82"/>
                  <a:gd name="T15" fmla="*/ 90 h 90"/>
                  <a:gd name="T16" fmla="*/ 38 w 82"/>
                  <a:gd name="T17" fmla="*/ 90 h 90"/>
                  <a:gd name="T18" fmla="*/ 38 w 82"/>
                  <a:gd name="T19" fmla="*/ 14 h 90"/>
                  <a:gd name="T20" fmla="*/ 22 w 82"/>
                  <a:gd name="T21" fmla="*/ 5 h 90"/>
                  <a:gd name="T22" fmla="*/ 5 w 82"/>
                  <a:gd name="T23" fmla="*/ 14 h 90"/>
                  <a:gd name="T24" fmla="*/ 5 w 82"/>
                  <a:gd name="T25" fmla="*/ 90 h 90"/>
                  <a:gd name="T26" fmla="*/ 0 w 82"/>
                  <a:gd name="T27" fmla="*/ 90 h 90"/>
                  <a:gd name="T28" fmla="*/ 0 w 82"/>
                  <a:gd name="T29" fmla="*/ 12 h 90"/>
                  <a:gd name="T30" fmla="*/ 5 w 82"/>
                  <a:gd name="T31" fmla="*/ 6 h 90"/>
                  <a:gd name="T32" fmla="*/ 22 w 82"/>
                  <a:gd name="T33" fmla="*/ 0 h 90"/>
                  <a:gd name="T34" fmla="*/ 38 w 82"/>
                  <a:gd name="T35" fmla="*/ 6 h 90"/>
                  <a:gd name="T36" fmla="*/ 41 w 82"/>
                  <a:gd name="T37" fmla="*/ 9 h 90"/>
                  <a:gd name="T38" fmla="*/ 43 w 82"/>
                  <a:gd name="T39" fmla="*/ 6 h 90"/>
                  <a:gd name="T40" fmla="*/ 60 w 82"/>
                  <a:gd name="T41" fmla="*/ 0 h 90"/>
                  <a:gd name="T42" fmla="*/ 76 w 82"/>
                  <a:gd name="T4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" h="90">
                    <a:moveTo>
                      <a:pt x="76" y="6"/>
                    </a:moveTo>
                    <a:cubicBezTo>
                      <a:pt x="78" y="8"/>
                      <a:pt x="80" y="10"/>
                      <a:pt x="82" y="12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2" y="8"/>
                      <a:pt x="67" y="5"/>
                      <a:pt x="60" y="5"/>
                    </a:cubicBezTo>
                    <a:cubicBezTo>
                      <a:pt x="53" y="5"/>
                      <a:pt x="48" y="8"/>
                      <a:pt x="44" y="14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9" y="5"/>
                      <a:pt x="22" y="5"/>
                    </a:cubicBezTo>
                    <a:cubicBezTo>
                      <a:pt x="15" y="5"/>
                      <a:pt x="10" y="8"/>
                      <a:pt x="5" y="14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28" y="0"/>
                      <a:pt x="34" y="2"/>
                      <a:pt x="38" y="6"/>
                    </a:cubicBezTo>
                    <a:cubicBezTo>
                      <a:pt x="39" y="7"/>
                      <a:pt x="40" y="8"/>
                      <a:pt x="41" y="9"/>
                    </a:cubicBezTo>
                    <a:cubicBezTo>
                      <a:pt x="42" y="8"/>
                      <a:pt x="43" y="7"/>
                      <a:pt x="43" y="6"/>
                    </a:cubicBezTo>
                    <a:cubicBezTo>
                      <a:pt x="48" y="2"/>
                      <a:pt x="54" y="0"/>
                      <a:pt x="60" y="0"/>
                    </a:cubicBezTo>
                    <a:cubicBezTo>
                      <a:pt x="66" y="0"/>
                      <a:pt x="72" y="2"/>
                      <a:pt x="7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id="{4B3D427C-5949-49DE-A1C3-E9A7B78A4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1552"/>
                <a:ext cx="57" cy="119"/>
              </a:xfrm>
              <a:custGeom>
                <a:avLst/>
                <a:gdLst>
                  <a:gd name="T0" fmla="*/ 5 w 43"/>
                  <a:gd name="T1" fmla="*/ 84 h 90"/>
                  <a:gd name="T2" fmla="*/ 0 w 43"/>
                  <a:gd name="T3" fmla="*/ 78 h 90"/>
                  <a:gd name="T4" fmla="*/ 0 w 43"/>
                  <a:gd name="T5" fmla="*/ 0 h 90"/>
                  <a:gd name="T6" fmla="*/ 5 w 43"/>
                  <a:gd name="T7" fmla="*/ 0 h 90"/>
                  <a:gd name="T8" fmla="*/ 5 w 43"/>
                  <a:gd name="T9" fmla="*/ 76 h 90"/>
                  <a:gd name="T10" fmla="*/ 22 w 43"/>
                  <a:gd name="T11" fmla="*/ 85 h 90"/>
                  <a:gd name="T12" fmla="*/ 38 w 43"/>
                  <a:gd name="T13" fmla="*/ 76 h 90"/>
                  <a:gd name="T14" fmla="*/ 38 w 43"/>
                  <a:gd name="T15" fmla="*/ 0 h 90"/>
                  <a:gd name="T16" fmla="*/ 43 w 43"/>
                  <a:gd name="T17" fmla="*/ 0 h 90"/>
                  <a:gd name="T18" fmla="*/ 43 w 43"/>
                  <a:gd name="T19" fmla="*/ 78 h 90"/>
                  <a:gd name="T20" fmla="*/ 38 w 43"/>
                  <a:gd name="T21" fmla="*/ 84 h 90"/>
                  <a:gd name="T22" fmla="*/ 22 w 43"/>
                  <a:gd name="T23" fmla="*/ 90 h 90"/>
                  <a:gd name="T24" fmla="*/ 5 w 43"/>
                  <a:gd name="T2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90">
                    <a:moveTo>
                      <a:pt x="5" y="84"/>
                    </a:moveTo>
                    <a:cubicBezTo>
                      <a:pt x="3" y="82"/>
                      <a:pt x="2" y="80"/>
                      <a:pt x="0" y="7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82"/>
                      <a:pt x="15" y="85"/>
                      <a:pt x="22" y="85"/>
                    </a:cubicBezTo>
                    <a:cubicBezTo>
                      <a:pt x="29" y="85"/>
                      <a:pt x="34" y="82"/>
                      <a:pt x="38" y="7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2" y="80"/>
                      <a:pt x="40" y="82"/>
                      <a:pt x="38" y="84"/>
                    </a:cubicBezTo>
                    <a:cubicBezTo>
                      <a:pt x="33" y="88"/>
                      <a:pt x="28" y="90"/>
                      <a:pt x="22" y="90"/>
                    </a:cubicBezTo>
                    <a:cubicBezTo>
                      <a:pt x="16" y="90"/>
                      <a:pt x="10" y="88"/>
                      <a:pt x="5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2" name="Freeform 98">
                <a:extLst>
                  <a:ext uri="{FF2B5EF4-FFF2-40B4-BE49-F238E27FC236}">
                    <a16:creationId xmlns:a16="http://schemas.microsoft.com/office/drawing/2014/main" id="{6A949A95-B48A-4FBC-A2F5-31069A0EA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1552"/>
                <a:ext cx="57" cy="118"/>
              </a:xfrm>
              <a:custGeom>
                <a:avLst/>
                <a:gdLst>
                  <a:gd name="T0" fmla="*/ 43 w 43"/>
                  <a:gd name="T1" fmla="*/ 84 h 89"/>
                  <a:gd name="T2" fmla="*/ 43 w 43"/>
                  <a:gd name="T3" fmla="*/ 89 h 89"/>
                  <a:gd name="T4" fmla="*/ 3 w 43"/>
                  <a:gd name="T5" fmla="*/ 89 h 89"/>
                  <a:gd name="T6" fmla="*/ 0 w 43"/>
                  <a:gd name="T7" fmla="*/ 89 h 89"/>
                  <a:gd name="T8" fmla="*/ 0 w 43"/>
                  <a:gd name="T9" fmla="*/ 12 h 89"/>
                  <a:gd name="T10" fmla="*/ 5 w 43"/>
                  <a:gd name="T11" fmla="*/ 6 h 89"/>
                  <a:gd name="T12" fmla="*/ 21 w 43"/>
                  <a:gd name="T13" fmla="*/ 0 h 89"/>
                  <a:gd name="T14" fmla="*/ 42 w 43"/>
                  <a:gd name="T15" fmla="*/ 0 h 89"/>
                  <a:gd name="T16" fmla="*/ 42 w 43"/>
                  <a:gd name="T17" fmla="*/ 5 h 89"/>
                  <a:gd name="T18" fmla="*/ 21 w 43"/>
                  <a:gd name="T19" fmla="*/ 5 h 89"/>
                  <a:gd name="T20" fmla="*/ 5 w 43"/>
                  <a:gd name="T21" fmla="*/ 13 h 89"/>
                  <a:gd name="T22" fmla="*/ 5 w 43"/>
                  <a:gd name="T23" fmla="*/ 38 h 89"/>
                  <a:gd name="T24" fmla="*/ 32 w 43"/>
                  <a:gd name="T25" fmla="*/ 38 h 89"/>
                  <a:gd name="T26" fmla="*/ 32 w 43"/>
                  <a:gd name="T27" fmla="*/ 43 h 89"/>
                  <a:gd name="T28" fmla="*/ 5 w 43"/>
                  <a:gd name="T29" fmla="*/ 43 h 89"/>
                  <a:gd name="T30" fmla="*/ 5 w 43"/>
                  <a:gd name="T31" fmla="*/ 84 h 89"/>
                  <a:gd name="T32" fmla="*/ 43 w 43"/>
                  <a:gd name="T3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89">
                    <a:moveTo>
                      <a:pt x="43" y="84"/>
                    </a:moveTo>
                    <a:cubicBezTo>
                      <a:pt x="43" y="89"/>
                      <a:pt x="43" y="89"/>
                      <a:pt x="43" y="89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4" y="5"/>
                      <a:pt x="9" y="8"/>
                      <a:pt x="5" y="13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84"/>
                      <a:pt x="5" y="84"/>
                      <a:pt x="5" y="84"/>
                    </a:cubicBezTo>
                    <a:lnTo>
                      <a:pt x="43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3" name="Freeform 99">
                <a:extLst>
                  <a:ext uri="{FF2B5EF4-FFF2-40B4-BE49-F238E27FC236}">
                    <a16:creationId xmlns:a16="http://schemas.microsoft.com/office/drawing/2014/main" id="{34820541-A690-4B97-AEB9-CF315D77F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1552"/>
                <a:ext cx="59" cy="118"/>
              </a:xfrm>
              <a:custGeom>
                <a:avLst/>
                <a:gdLst>
                  <a:gd name="T0" fmla="*/ 59 w 59"/>
                  <a:gd name="T1" fmla="*/ 0 h 118"/>
                  <a:gd name="T2" fmla="*/ 36 w 59"/>
                  <a:gd name="T3" fmla="*/ 118 h 118"/>
                  <a:gd name="T4" fmla="*/ 23 w 59"/>
                  <a:gd name="T5" fmla="*/ 118 h 118"/>
                  <a:gd name="T6" fmla="*/ 0 w 59"/>
                  <a:gd name="T7" fmla="*/ 0 h 118"/>
                  <a:gd name="T8" fmla="*/ 8 w 59"/>
                  <a:gd name="T9" fmla="*/ 0 h 118"/>
                  <a:gd name="T10" fmla="*/ 28 w 59"/>
                  <a:gd name="T11" fmla="*/ 111 h 118"/>
                  <a:gd name="T12" fmla="*/ 31 w 59"/>
                  <a:gd name="T13" fmla="*/ 111 h 118"/>
                  <a:gd name="T14" fmla="*/ 51 w 59"/>
                  <a:gd name="T15" fmla="*/ 0 h 118"/>
                  <a:gd name="T16" fmla="*/ 59 w 59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18">
                    <a:moveTo>
                      <a:pt x="59" y="0"/>
                    </a:moveTo>
                    <a:lnTo>
                      <a:pt x="36" y="118"/>
                    </a:lnTo>
                    <a:lnTo>
                      <a:pt x="23" y="11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8" y="111"/>
                    </a:lnTo>
                    <a:lnTo>
                      <a:pt x="31" y="111"/>
                    </a:lnTo>
                    <a:lnTo>
                      <a:pt x="51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4" name="Freeform 100">
                <a:extLst>
                  <a:ext uri="{FF2B5EF4-FFF2-40B4-BE49-F238E27FC236}">
                    <a16:creationId xmlns:a16="http://schemas.microsoft.com/office/drawing/2014/main" id="{54B302D7-50C4-44C3-AA9B-B2AA43F7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1552"/>
                <a:ext cx="57" cy="118"/>
              </a:xfrm>
              <a:custGeom>
                <a:avLst/>
                <a:gdLst>
                  <a:gd name="T0" fmla="*/ 43 w 43"/>
                  <a:gd name="T1" fmla="*/ 84 h 89"/>
                  <a:gd name="T2" fmla="*/ 43 w 43"/>
                  <a:gd name="T3" fmla="*/ 89 h 89"/>
                  <a:gd name="T4" fmla="*/ 3 w 43"/>
                  <a:gd name="T5" fmla="*/ 89 h 89"/>
                  <a:gd name="T6" fmla="*/ 0 w 43"/>
                  <a:gd name="T7" fmla="*/ 89 h 89"/>
                  <a:gd name="T8" fmla="*/ 0 w 43"/>
                  <a:gd name="T9" fmla="*/ 12 h 89"/>
                  <a:gd name="T10" fmla="*/ 5 w 43"/>
                  <a:gd name="T11" fmla="*/ 6 h 89"/>
                  <a:gd name="T12" fmla="*/ 21 w 43"/>
                  <a:gd name="T13" fmla="*/ 0 h 89"/>
                  <a:gd name="T14" fmla="*/ 42 w 43"/>
                  <a:gd name="T15" fmla="*/ 0 h 89"/>
                  <a:gd name="T16" fmla="*/ 42 w 43"/>
                  <a:gd name="T17" fmla="*/ 5 h 89"/>
                  <a:gd name="T18" fmla="*/ 21 w 43"/>
                  <a:gd name="T19" fmla="*/ 5 h 89"/>
                  <a:gd name="T20" fmla="*/ 5 w 43"/>
                  <a:gd name="T21" fmla="*/ 13 h 89"/>
                  <a:gd name="T22" fmla="*/ 5 w 43"/>
                  <a:gd name="T23" fmla="*/ 38 h 89"/>
                  <a:gd name="T24" fmla="*/ 32 w 43"/>
                  <a:gd name="T25" fmla="*/ 38 h 89"/>
                  <a:gd name="T26" fmla="*/ 32 w 43"/>
                  <a:gd name="T27" fmla="*/ 43 h 89"/>
                  <a:gd name="T28" fmla="*/ 5 w 43"/>
                  <a:gd name="T29" fmla="*/ 43 h 89"/>
                  <a:gd name="T30" fmla="*/ 5 w 43"/>
                  <a:gd name="T31" fmla="*/ 84 h 89"/>
                  <a:gd name="T32" fmla="*/ 43 w 43"/>
                  <a:gd name="T3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89">
                    <a:moveTo>
                      <a:pt x="43" y="84"/>
                    </a:moveTo>
                    <a:cubicBezTo>
                      <a:pt x="43" y="89"/>
                      <a:pt x="43" y="89"/>
                      <a:pt x="43" y="89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4" y="5"/>
                      <a:pt x="9" y="8"/>
                      <a:pt x="5" y="13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84"/>
                      <a:pt x="5" y="84"/>
                      <a:pt x="5" y="84"/>
                    </a:cubicBezTo>
                    <a:lnTo>
                      <a:pt x="43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5" name="Freeform 101">
                <a:extLst>
                  <a:ext uri="{FF2B5EF4-FFF2-40B4-BE49-F238E27FC236}">
                    <a16:creationId xmlns:a16="http://schemas.microsoft.com/office/drawing/2014/main" id="{42C8FCFB-A7A6-4D28-A1AC-1B4F4A74C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1550"/>
                <a:ext cx="57" cy="120"/>
              </a:xfrm>
              <a:custGeom>
                <a:avLst/>
                <a:gdLst>
                  <a:gd name="T0" fmla="*/ 38 w 43"/>
                  <a:gd name="T1" fmla="*/ 6 h 90"/>
                  <a:gd name="T2" fmla="*/ 43 w 43"/>
                  <a:gd name="T3" fmla="*/ 12 h 90"/>
                  <a:gd name="T4" fmla="*/ 43 w 43"/>
                  <a:gd name="T5" fmla="*/ 90 h 90"/>
                  <a:gd name="T6" fmla="*/ 38 w 43"/>
                  <a:gd name="T7" fmla="*/ 90 h 90"/>
                  <a:gd name="T8" fmla="*/ 38 w 43"/>
                  <a:gd name="T9" fmla="*/ 14 h 90"/>
                  <a:gd name="T10" fmla="*/ 22 w 43"/>
                  <a:gd name="T11" fmla="*/ 5 h 90"/>
                  <a:gd name="T12" fmla="*/ 5 w 43"/>
                  <a:gd name="T13" fmla="*/ 14 h 90"/>
                  <a:gd name="T14" fmla="*/ 5 w 43"/>
                  <a:gd name="T15" fmla="*/ 90 h 90"/>
                  <a:gd name="T16" fmla="*/ 0 w 43"/>
                  <a:gd name="T17" fmla="*/ 90 h 90"/>
                  <a:gd name="T18" fmla="*/ 0 w 43"/>
                  <a:gd name="T19" fmla="*/ 12 h 90"/>
                  <a:gd name="T20" fmla="*/ 5 w 43"/>
                  <a:gd name="T21" fmla="*/ 6 h 90"/>
                  <a:gd name="T22" fmla="*/ 22 w 43"/>
                  <a:gd name="T23" fmla="*/ 0 h 90"/>
                  <a:gd name="T24" fmla="*/ 38 w 43"/>
                  <a:gd name="T25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90">
                    <a:moveTo>
                      <a:pt x="38" y="6"/>
                    </a:moveTo>
                    <a:cubicBezTo>
                      <a:pt x="40" y="8"/>
                      <a:pt x="42" y="10"/>
                      <a:pt x="43" y="12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9" y="5"/>
                      <a:pt x="22" y="5"/>
                    </a:cubicBezTo>
                    <a:cubicBezTo>
                      <a:pt x="15" y="5"/>
                      <a:pt x="9" y="8"/>
                      <a:pt x="5" y="14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6" name="Freeform 102">
                <a:extLst>
                  <a:ext uri="{FF2B5EF4-FFF2-40B4-BE49-F238E27FC236}">
                    <a16:creationId xmlns:a16="http://schemas.microsoft.com/office/drawing/2014/main" id="{408F1E50-4AF9-4E0D-BD6D-296E1318E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552"/>
                <a:ext cx="57" cy="118"/>
              </a:xfrm>
              <a:custGeom>
                <a:avLst/>
                <a:gdLst>
                  <a:gd name="T0" fmla="*/ 43 w 43"/>
                  <a:gd name="T1" fmla="*/ 84 h 89"/>
                  <a:gd name="T2" fmla="*/ 43 w 43"/>
                  <a:gd name="T3" fmla="*/ 89 h 89"/>
                  <a:gd name="T4" fmla="*/ 4 w 43"/>
                  <a:gd name="T5" fmla="*/ 89 h 89"/>
                  <a:gd name="T6" fmla="*/ 0 w 43"/>
                  <a:gd name="T7" fmla="*/ 89 h 89"/>
                  <a:gd name="T8" fmla="*/ 0 w 43"/>
                  <a:gd name="T9" fmla="*/ 12 h 89"/>
                  <a:gd name="T10" fmla="*/ 5 w 43"/>
                  <a:gd name="T11" fmla="*/ 6 h 89"/>
                  <a:gd name="T12" fmla="*/ 22 w 43"/>
                  <a:gd name="T13" fmla="*/ 0 h 89"/>
                  <a:gd name="T14" fmla="*/ 42 w 43"/>
                  <a:gd name="T15" fmla="*/ 0 h 89"/>
                  <a:gd name="T16" fmla="*/ 42 w 43"/>
                  <a:gd name="T17" fmla="*/ 5 h 89"/>
                  <a:gd name="T18" fmla="*/ 22 w 43"/>
                  <a:gd name="T19" fmla="*/ 5 h 89"/>
                  <a:gd name="T20" fmla="*/ 5 w 43"/>
                  <a:gd name="T21" fmla="*/ 13 h 89"/>
                  <a:gd name="T22" fmla="*/ 5 w 43"/>
                  <a:gd name="T23" fmla="*/ 38 h 89"/>
                  <a:gd name="T24" fmla="*/ 33 w 43"/>
                  <a:gd name="T25" fmla="*/ 38 h 89"/>
                  <a:gd name="T26" fmla="*/ 33 w 43"/>
                  <a:gd name="T27" fmla="*/ 43 h 89"/>
                  <a:gd name="T28" fmla="*/ 5 w 43"/>
                  <a:gd name="T29" fmla="*/ 43 h 89"/>
                  <a:gd name="T30" fmla="*/ 5 w 43"/>
                  <a:gd name="T31" fmla="*/ 84 h 89"/>
                  <a:gd name="T32" fmla="*/ 43 w 43"/>
                  <a:gd name="T3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89">
                    <a:moveTo>
                      <a:pt x="43" y="84"/>
                    </a:moveTo>
                    <a:cubicBezTo>
                      <a:pt x="43" y="89"/>
                      <a:pt x="43" y="89"/>
                      <a:pt x="43" y="89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5" y="5"/>
                      <a:pt x="9" y="8"/>
                      <a:pt x="5" y="13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84"/>
                      <a:pt x="5" y="84"/>
                      <a:pt x="5" y="84"/>
                    </a:cubicBezTo>
                    <a:lnTo>
                      <a:pt x="43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7" name="Freeform 103">
                <a:extLst>
                  <a:ext uri="{FF2B5EF4-FFF2-40B4-BE49-F238E27FC236}">
                    <a16:creationId xmlns:a16="http://schemas.microsoft.com/office/drawing/2014/main" id="{3EC71E98-2A5C-4D73-B893-71B2E82B5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1552"/>
                <a:ext cx="57" cy="118"/>
              </a:xfrm>
              <a:custGeom>
                <a:avLst/>
                <a:gdLst>
                  <a:gd name="T0" fmla="*/ 43 w 43"/>
                  <a:gd name="T1" fmla="*/ 89 h 89"/>
                  <a:gd name="T2" fmla="*/ 22 w 43"/>
                  <a:gd name="T3" fmla="*/ 89 h 89"/>
                  <a:gd name="T4" fmla="*/ 5 w 43"/>
                  <a:gd name="T5" fmla="*/ 83 h 89"/>
                  <a:gd name="T6" fmla="*/ 0 w 43"/>
                  <a:gd name="T7" fmla="*/ 77 h 89"/>
                  <a:gd name="T8" fmla="*/ 0 w 43"/>
                  <a:gd name="T9" fmla="*/ 0 h 89"/>
                  <a:gd name="T10" fmla="*/ 5 w 43"/>
                  <a:gd name="T11" fmla="*/ 0 h 89"/>
                  <a:gd name="T12" fmla="*/ 5 w 43"/>
                  <a:gd name="T13" fmla="*/ 76 h 89"/>
                  <a:gd name="T14" fmla="*/ 22 w 43"/>
                  <a:gd name="T15" fmla="*/ 84 h 89"/>
                  <a:gd name="T16" fmla="*/ 43 w 43"/>
                  <a:gd name="T17" fmla="*/ 84 h 89"/>
                  <a:gd name="T18" fmla="*/ 43 w 43"/>
                  <a:gd name="T1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89">
                    <a:moveTo>
                      <a:pt x="43" y="89"/>
                    </a:moveTo>
                    <a:cubicBezTo>
                      <a:pt x="22" y="89"/>
                      <a:pt x="22" y="89"/>
                      <a:pt x="22" y="89"/>
                    </a:cubicBezTo>
                    <a:cubicBezTo>
                      <a:pt x="15" y="89"/>
                      <a:pt x="10" y="87"/>
                      <a:pt x="5" y="83"/>
                    </a:cubicBezTo>
                    <a:cubicBezTo>
                      <a:pt x="3" y="82"/>
                      <a:pt x="1" y="80"/>
                      <a:pt x="0" y="7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81"/>
                      <a:pt x="15" y="84"/>
                      <a:pt x="22" y="84"/>
                    </a:cubicBezTo>
                    <a:cubicBezTo>
                      <a:pt x="43" y="84"/>
                      <a:pt x="43" y="84"/>
                      <a:pt x="43" y="84"/>
                    </a:cubicBezTo>
                    <a:lnTo>
                      <a:pt x="4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8" name="Freeform 104">
                <a:extLst>
                  <a:ext uri="{FF2B5EF4-FFF2-40B4-BE49-F238E27FC236}">
                    <a16:creationId xmlns:a16="http://schemas.microsoft.com/office/drawing/2014/main" id="{3B594275-18CB-47D3-BF7A-95BAACEE8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1550"/>
                <a:ext cx="107" cy="120"/>
              </a:xfrm>
              <a:custGeom>
                <a:avLst/>
                <a:gdLst>
                  <a:gd name="T0" fmla="*/ 76 w 81"/>
                  <a:gd name="T1" fmla="*/ 6 h 90"/>
                  <a:gd name="T2" fmla="*/ 81 w 81"/>
                  <a:gd name="T3" fmla="*/ 12 h 90"/>
                  <a:gd name="T4" fmla="*/ 81 w 81"/>
                  <a:gd name="T5" fmla="*/ 90 h 90"/>
                  <a:gd name="T6" fmla="*/ 76 w 81"/>
                  <a:gd name="T7" fmla="*/ 90 h 90"/>
                  <a:gd name="T8" fmla="*/ 76 w 81"/>
                  <a:gd name="T9" fmla="*/ 14 h 90"/>
                  <a:gd name="T10" fmla="*/ 60 w 81"/>
                  <a:gd name="T11" fmla="*/ 5 h 90"/>
                  <a:gd name="T12" fmla="*/ 43 w 81"/>
                  <a:gd name="T13" fmla="*/ 14 h 90"/>
                  <a:gd name="T14" fmla="*/ 43 w 81"/>
                  <a:gd name="T15" fmla="*/ 90 h 90"/>
                  <a:gd name="T16" fmla="*/ 38 w 81"/>
                  <a:gd name="T17" fmla="*/ 90 h 90"/>
                  <a:gd name="T18" fmla="*/ 38 w 81"/>
                  <a:gd name="T19" fmla="*/ 14 h 90"/>
                  <a:gd name="T20" fmla="*/ 22 w 81"/>
                  <a:gd name="T21" fmla="*/ 5 h 90"/>
                  <a:gd name="T22" fmla="*/ 5 w 81"/>
                  <a:gd name="T23" fmla="*/ 14 h 90"/>
                  <a:gd name="T24" fmla="*/ 5 w 81"/>
                  <a:gd name="T25" fmla="*/ 90 h 90"/>
                  <a:gd name="T26" fmla="*/ 0 w 81"/>
                  <a:gd name="T27" fmla="*/ 90 h 90"/>
                  <a:gd name="T28" fmla="*/ 0 w 81"/>
                  <a:gd name="T29" fmla="*/ 12 h 90"/>
                  <a:gd name="T30" fmla="*/ 5 w 81"/>
                  <a:gd name="T31" fmla="*/ 6 h 90"/>
                  <a:gd name="T32" fmla="*/ 22 w 81"/>
                  <a:gd name="T33" fmla="*/ 0 h 90"/>
                  <a:gd name="T34" fmla="*/ 38 w 81"/>
                  <a:gd name="T35" fmla="*/ 6 h 90"/>
                  <a:gd name="T36" fmla="*/ 41 w 81"/>
                  <a:gd name="T37" fmla="*/ 9 h 90"/>
                  <a:gd name="T38" fmla="*/ 43 w 81"/>
                  <a:gd name="T39" fmla="*/ 6 h 90"/>
                  <a:gd name="T40" fmla="*/ 60 w 81"/>
                  <a:gd name="T41" fmla="*/ 0 h 90"/>
                  <a:gd name="T42" fmla="*/ 76 w 81"/>
                  <a:gd name="T4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90">
                    <a:moveTo>
                      <a:pt x="76" y="6"/>
                    </a:moveTo>
                    <a:cubicBezTo>
                      <a:pt x="78" y="8"/>
                      <a:pt x="80" y="10"/>
                      <a:pt x="81" y="12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2" y="8"/>
                      <a:pt x="66" y="5"/>
                      <a:pt x="60" y="5"/>
                    </a:cubicBezTo>
                    <a:cubicBezTo>
                      <a:pt x="53" y="5"/>
                      <a:pt x="47" y="8"/>
                      <a:pt x="43" y="14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8" y="5"/>
                      <a:pt x="22" y="5"/>
                    </a:cubicBezTo>
                    <a:cubicBezTo>
                      <a:pt x="15" y="5"/>
                      <a:pt x="9" y="8"/>
                      <a:pt x="5" y="14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0"/>
                      <a:pt x="3" y="8"/>
                      <a:pt x="5" y="6"/>
                    </a:cubicBezTo>
                    <a:cubicBezTo>
                      <a:pt x="10" y="2"/>
                      <a:pt x="15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39" y="7"/>
                      <a:pt x="40" y="8"/>
                      <a:pt x="41" y="9"/>
                    </a:cubicBezTo>
                    <a:cubicBezTo>
                      <a:pt x="41" y="8"/>
                      <a:pt x="42" y="7"/>
                      <a:pt x="43" y="6"/>
                    </a:cubicBezTo>
                    <a:cubicBezTo>
                      <a:pt x="48" y="2"/>
                      <a:pt x="53" y="0"/>
                      <a:pt x="60" y="0"/>
                    </a:cubicBezTo>
                    <a:cubicBezTo>
                      <a:pt x="66" y="0"/>
                      <a:pt x="71" y="2"/>
                      <a:pt x="7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79" name="Freeform 105">
                <a:extLst>
                  <a:ext uri="{FF2B5EF4-FFF2-40B4-BE49-F238E27FC236}">
                    <a16:creationId xmlns:a16="http://schemas.microsoft.com/office/drawing/2014/main" id="{6CB5A23D-F08A-46EE-BD15-EFA11B0A2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1552"/>
                <a:ext cx="57" cy="119"/>
              </a:xfrm>
              <a:custGeom>
                <a:avLst/>
                <a:gdLst>
                  <a:gd name="T0" fmla="*/ 5 w 43"/>
                  <a:gd name="T1" fmla="*/ 84 h 90"/>
                  <a:gd name="T2" fmla="*/ 0 w 43"/>
                  <a:gd name="T3" fmla="*/ 78 h 90"/>
                  <a:gd name="T4" fmla="*/ 0 w 43"/>
                  <a:gd name="T5" fmla="*/ 0 h 90"/>
                  <a:gd name="T6" fmla="*/ 5 w 43"/>
                  <a:gd name="T7" fmla="*/ 0 h 90"/>
                  <a:gd name="T8" fmla="*/ 5 w 43"/>
                  <a:gd name="T9" fmla="*/ 76 h 90"/>
                  <a:gd name="T10" fmla="*/ 21 w 43"/>
                  <a:gd name="T11" fmla="*/ 85 h 90"/>
                  <a:gd name="T12" fmla="*/ 38 w 43"/>
                  <a:gd name="T13" fmla="*/ 76 h 90"/>
                  <a:gd name="T14" fmla="*/ 38 w 43"/>
                  <a:gd name="T15" fmla="*/ 0 h 90"/>
                  <a:gd name="T16" fmla="*/ 43 w 43"/>
                  <a:gd name="T17" fmla="*/ 0 h 90"/>
                  <a:gd name="T18" fmla="*/ 43 w 43"/>
                  <a:gd name="T19" fmla="*/ 78 h 90"/>
                  <a:gd name="T20" fmla="*/ 38 w 43"/>
                  <a:gd name="T21" fmla="*/ 84 h 90"/>
                  <a:gd name="T22" fmla="*/ 21 w 43"/>
                  <a:gd name="T23" fmla="*/ 90 h 90"/>
                  <a:gd name="T24" fmla="*/ 5 w 43"/>
                  <a:gd name="T2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90">
                    <a:moveTo>
                      <a:pt x="5" y="84"/>
                    </a:moveTo>
                    <a:cubicBezTo>
                      <a:pt x="3" y="82"/>
                      <a:pt x="1" y="80"/>
                      <a:pt x="0" y="7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82"/>
                      <a:pt x="14" y="85"/>
                      <a:pt x="21" y="85"/>
                    </a:cubicBezTo>
                    <a:cubicBezTo>
                      <a:pt x="28" y="85"/>
                      <a:pt x="34" y="82"/>
                      <a:pt x="38" y="7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2" y="80"/>
                      <a:pt x="40" y="82"/>
                      <a:pt x="38" y="84"/>
                    </a:cubicBezTo>
                    <a:cubicBezTo>
                      <a:pt x="33" y="88"/>
                      <a:pt x="28" y="90"/>
                      <a:pt x="21" y="90"/>
                    </a:cubicBezTo>
                    <a:cubicBezTo>
                      <a:pt x="15" y="90"/>
                      <a:pt x="10" y="88"/>
                      <a:pt x="5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80" name="Freeform 106">
                <a:extLst>
                  <a:ext uri="{FF2B5EF4-FFF2-40B4-BE49-F238E27FC236}">
                    <a16:creationId xmlns:a16="http://schemas.microsoft.com/office/drawing/2014/main" id="{A4C0036A-AB9E-4312-85F5-C6F55248B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1550"/>
                <a:ext cx="57" cy="120"/>
              </a:xfrm>
              <a:custGeom>
                <a:avLst/>
                <a:gdLst>
                  <a:gd name="T0" fmla="*/ 38 w 43"/>
                  <a:gd name="T1" fmla="*/ 6 h 90"/>
                  <a:gd name="T2" fmla="*/ 43 w 43"/>
                  <a:gd name="T3" fmla="*/ 12 h 90"/>
                  <a:gd name="T4" fmla="*/ 43 w 43"/>
                  <a:gd name="T5" fmla="*/ 90 h 90"/>
                  <a:gd name="T6" fmla="*/ 38 w 43"/>
                  <a:gd name="T7" fmla="*/ 90 h 90"/>
                  <a:gd name="T8" fmla="*/ 38 w 43"/>
                  <a:gd name="T9" fmla="*/ 14 h 90"/>
                  <a:gd name="T10" fmla="*/ 22 w 43"/>
                  <a:gd name="T11" fmla="*/ 5 h 90"/>
                  <a:gd name="T12" fmla="*/ 5 w 43"/>
                  <a:gd name="T13" fmla="*/ 14 h 90"/>
                  <a:gd name="T14" fmla="*/ 5 w 43"/>
                  <a:gd name="T15" fmla="*/ 90 h 90"/>
                  <a:gd name="T16" fmla="*/ 0 w 43"/>
                  <a:gd name="T17" fmla="*/ 90 h 90"/>
                  <a:gd name="T18" fmla="*/ 0 w 43"/>
                  <a:gd name="T19" fmla="*/ 12 h 90"/>
                  <a:gd name="T20" fmla="*/ 5 w 43"/>
                  <a:gd name="T21" fmla="*/ 6 h 90"/>
                  <a:gd name="T22" fmla="*/ 22 w 43"/>
                  <a:gd name="T23" fmla="*/ 0 h 90"/>
                  <a:gd name="T24" fmla="*/ 38 w 43"/>
                  <a:gd name="T25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90">
                    <a:moveTo>
                      <a:pt x="38" y="6"/>
                    </a:moveTo>
                    <a:cubicBezTo>
                      <a:pt x="40" y="8"/>
                      <a:pt x="42" y="10"/>
                      <a:pt x="43" y="12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4" y="8"/>
                      <a:pt x="29" y="5"/>
                      <a:pt x="22" y="5"/>
                    </a:cubicBezTo>
                    <a:cubicBezTo>
                      <a:pt x="15" y="5"/>
                      <a:pt x="9" y="8"/>
                      <a:pt x="5" y="14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81" name="Freeform 107">
                <a:extLst>
                  <a:ext uri="{FF2B5EF4-FFF2-40B4-BE49-F238E27FC236}">
                    <a16:creationId xmlns:a16="http://schemas.microsoft.com/office/drawing/2014/main" id="{EBD8C3C1-4FE0-44A6-9ECC-B055AA378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5" y="1552"/>
                <a:ext cx="58" cy="118"/>
              </a:xfrm>
              <a:custGeom>
                <a:avLst/>
                <a:gdLst>
                  <a:gd name="T0" fmla="*/ 37 w 44"/>
                  <a:gd name="T1" fmla="*/ 11 h 89"/>
                  <a:gd name="T2" fmla="*/ 44 w 44"/>
                  <a:gd name="T3" fmla="*/ 45 h 89"/>
                  <a:gd name="T4" fmla="*/ 37 w 44"/>
                  <a:gd name="T5" fmla="*/ 79 h 89"/>
                  <a:gd name="T6" fmla="*/ 30 w 44"/>
                  <a:gd name="T7" fmla="*/ 89 h 89"/>
                  <a:gd name="T8" fmla="*/ 0 w 44"/>
                  <a:gd name="T9" fmla="*/ 89 h 89"/>
                  <a:gd name="T10" fmla="*/ 0 w 44"/>
                  <a:gd name="T11" fmla="*/ 3 h 89"/>
                  <a:gd name="T12" fmla="*/ 0 w 44"/>
                  <a:gd name="T13" fmla="*/ 3 h 89"/>
                  <a:gd name="T14" fmla="*/ 0 w 44"/>
                  <a:gd name="T15" fmla="*/ 0 h 89"/>
                  <a:gd name="T16" fmla="*/ 30 w 44"/>
                  <a:gd name="T17" fmla="*/ 0 h 89"/>
                  <a:gd name="T18" fmla="*/ 37 w 44"/>
                  <a:gd name="T19" fmla="*/ 11 h 89"/>
                  <a:gd name="T20" fmla="*/ 27 w 44"/>
                  <a:gd name="T21" fmla="*/ 84 h 89"/>
                  <a:gd name="T22" fmla="*/ 35 w 44"/>
                  <a:gd name="T23" fmla="*/ 67 h 89"/>
                  <a:gd name="T24" fmla="*/ 38 w 44"/>
                  <a:gd name="T25" fmla="*/ 45 h 89"/>
                  <a:gd name="T26" fmla="*/ 27 w 44"/>
                  <a:gd name="T27" fmla="*/ 5 h 89"/>
                  <a:gd name="T28" fmla="*/ 5 w 44"/>
                  <a:gd name="T29" fmla="*/ 5 h 89"/>
                  <a:gd name="T30" fmla="*/ 5 w 44"/>
                  <a:gd name="T31" fmla="*/ 84 h 89"/>
                  <a:gd name="T32" fmla="*/ 27 w 44"/>
                  <a:gd name="T33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9">
                    <a:moveTo>
                      <a:pt x="37" y="11"/>
                    </a:moveTo>
                    <a:cubicBezTo>
                      <a:pt x="42" y="20"/>
                      <a:pt x="44" y="32"/>
                      <a:pt x="44" y="45"/>
                    </a:cubicBezTo>
                    <a:cubicBezTo>
                      <a:pt x="44" y="57"/>
                      <a:pt x="42" y="69"/>
                      <a:pt x="37" y="79"/>
                    </a:cubicBezTo>
                    <a:cubicBezTo>
                      <a:pt x="35" y="83"/>
                      <a:pt x="33" y="86"/>
                      <a:pt x="3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3"/>
                      <a:pt x="35" y="6"/>
                      <a:pt x="37" y="11"/>
                    </a:cubicBezTo>
                    <a:close/>
                    <a:moveTo>
                      <a:pt x="27" y="84"/>
                    </a:moveTo>
                    <a:cubicBezTo>
                      <a:pt x="31" y="80"/>
                      <a:pt x="33" y="74"/>
                      <a:pt x="35" y="67"/>
                    </a:cubicBezTo>
                    <a:cubicBezTo>
                      <a:pt x="37" y="60"/>
                      <a:pt x="38" y="52"/>
                      <a:pt x="38" y="45"/>
                    </a:cubicBezTo>
                    <a:cubicBezTo>
                      <a:pt x="38" y="28"/>
                      <a:pt x="35" y="15"/>
                      <a:pt x="27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84"/>
                      <a:pt x="5" y="84"/>
                      <a:pt x="5" y="84"/>
                    </a:cubicBezTo>
                    <a:lnTo>
                      <a:pt x="27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  <p:sp>
            <p:nvSpPr>
              <p:cNvPr id="82" name="Freeform 108">
                <a:extLst>
                  <a:ext uri="{FF2B5EF4-FFF2-40B4-BE49-F238E27FC236}">
                    <a16:creationId xmlns:a16="http://schemas.microsoft.com/office/drawing/2014/main" id="{28D23FAC-BE8F-4B28-B255-EEFA8885B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9" y="1550"/>
                <a:ext cx="57" cy="121"/>
              </a:xfrm>
              <a:custGeom>
                <a:avLst/>
                <a:gdLst>
                  <a:gd name="T0" fmla="*/ 38 w 43"/>
                  <a:gd name="T1" fmla="*/ 6 h 91"/>
                  <a:gd name="T2" fmla="*/ 43 w 43"/>
                  <a:gd name="T3" fmla="*/ 12 h 91"/>
                  <a:gd name="T4" fmla="*/ 43 w 43"/>
                  <a:gd name="T5" fmla="*/ 79 h 91"/>
                  <a:gd name="T6" fmla="*/ 38 w 43"/>
                  <a:gd name="T7" fmla="*/ 85 h 91"/>
                  <a:gd name="T8" fmla="*/ 22 w 43"/>
                  <a:gd name="T9" fmla="*/ 91 h 91"/>
                  <a:gd name="T10" fmla="*/ 6 w 43"/>
                  <a:gd name="T11" fmla="*/ 85 h 91"/>
                  <a:gd name="T12" fmla="*/ 0 w 43"/>
                  <a:gd name="T13" fmla="*/ 79 h 91"/>
                  <a:gd name="T14" fmla="*/ 0 w 43"/>
                  <a:gd name="T15" fmla="*/ 12 h 91"/>
                  <a:gd name="T16" fmla="*/ 6 w 43"/>
                  <a:gd name="T17" fmla="*/ 6 h 91"/>
                  <a:gd name="T18" fmla="*/ 22 w 43"/>
                  <a:gd name="T19" fmla="*/ 0 h 91"/>
                  <a:gd name="T20" fmla="*/ 38 w 43"/>
                  <a:gd name="T21" fmla="*/ 6 h 91"/>
                  <a:gd name="T22" fmla="*/ 38 w 43"/>
                  <a:gd name="T23" fmla="*/ 14 h 91"/>
                  <a:gd name="T24" fmla="*/ 22 w 43"/>
                  <a:gd name="T25" fmla="*/ 5 h 91"/>
                  <a:gd name="T26" fmla="*/ 6 w 43"/>
                  <a:gd name="T27" fmla="*/ 14 h 91"/>
                  <a:gd name="T28" fmla="*/ 6 w 43"/>
                  <a:gd name="T29" fmla="*/ 78 h 91"/>
                  <a:gd name="T30" fmla="*/ 22 w 43"/>
                  <a:gd name="T31" fmla="*/ 86 h 91"/>
                  <a:gd name="T32" fmla="*/ 38 w 43"/>
                  <a:gd name="T33" fmla="*/ 78 h 91"/>
                  <a:gd name="T34" fmla="*/ 38 w 43"/>
                  <a:gd name="T35" fmla="*/ 1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91">
                    <a:moveTo>
                      <a:pt x="38" y="6"/>
                    </a:moveTo>
                    <a:cubicBezTo>
                      <a:pt x="40" y="8"/>
                      <a:pt x="42" y="10"/>
                      <a:pt x="43" y="12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81"/>
                      <a:pt x="40" y="83"/>
                      <a:pt x="38" y="85"/>
                    </a:cubicBezTo>
                    <a:cubicBezTo>
                      <a:pt x="34" y="89"/>
                      <a:pt x="28" y="91"/>
                      <a:pt x="22" y="91"/>
                    </a:cubicBezTo>
                    <a:cubicBezTo>
                      <a:pt x="16" y="91"/>
                      <a:pt x="10" y="89"/>
                      <a:pt x="6" y="85"/>
                    </a:cubicBezTo>
                    <a:cubicBezTo>
                      <a:pt x="4" y="83"/>
                      <a:pt x="2" y="81"/>
                      <a:pt x="0" y="7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0"/>
                      <a:pt x="4" y="8"/>
                      <a:pt x="6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28" y="0"/>
                      <a:pt x="34" y="2"/>
                      <a:pt x="38" y="6"/>
                    </a:cubicBezTo>
                    <a:close/>
                    <a:moveTo>
                      <a:pt x="38" y="14"/>
                    </a:moveTo>
                    <a:cubicBezTo>
                      <a:pt x="34" y="8"/>
                      <a:pt x="29" y="5"/>
                      <a:pt x="22" y="5"/>
                    </a:cubicBezTo>
                    <a:cubicBezTo>
                      <a:pt x="15" y="5"/>
                      <a:pt x="10" y="8"/>
                      <a:pt x="6" y="14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10" y="83"/>
                      <a:pt x="15" y="86"/>
                      <a:pt x="22" y="86"/>
                    </a:cubicBezTo>
                    <a:cubicBezTo>
                      <a:pt x="29" y="86"/>
                      <a:pt x="34" y="83"/>
                      <a:pt x="38" y="78"/>
                    </a:cubicBez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/>
              </a:p>
            </p:txBody>
          </p:sp>
        </p:grpSp>
      </p:grpSp>
      <p:pic>
        <p:nvPicPr>
          <p:cNvPr id="83" name="Gráfico 12">
            <a:extLst>
              <a:ext uri="{FF2B5EF4-FFF2-40B4-BE49-F238E27FC236}">
                <a16:creationId xmlns:a16="http://schemas.microsoft.com/office/drawing/2014/main" id="{71B0BBCE-FE87-4662-B86E-AF1DB3B09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9565" y="1152940"/>
            <a:ext cx="2363652" cy="2576641"/>
          </a:xfrm>
          <a:prstGeom prst="rect">
            <a:avLst/>
          </a:prstGeom>
        </p:spPr>
      </p:pic>
      <p:pic>
        <p:nvPicPr>
          <p:cNvPr id="84" name="Gráfico 16">
            <a:extLst>
              <a:ext uri="{FF2B5EF4-FFF2-40B4-BE49-F238E27FC236}">
                <a16:creationId xmlns:a16="http://schemas.microsoft.com/office/drawing/2014/main" id="{177724F6-5856-4BE6-8309-967A0B486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11216" y="4407544"/>
            <a:ext cx="2363652" cy="2576641"/>
          </a:xfrm>
          <a:prstGeom prst="rect">
            <a:avLst/>
          </a:prstGeom>
        </p:spPr>
      </p:pic>
      <p:sp>
        <p:nvSpPr>
          <p:cNvPr id="85" name="Título 1">
            <a:extLst>
              <a:ext uri="{FF2B5EF4-FFF2-40B4-BE49-F238E27FC236}">
                <a16:creationId xmlns:a16="http://schemas.microsoft.com/office/drawing/2014/main" id="{D3ACAFEF-940E-4B08-9C40-EFFEDEAF85FA}"/>
              </a:ext>
            </a:extLst>
          </p:cNvPr>
          <p:cNvSpPr txBox="1">
            <a:spLocks/>
          </p:cNvSpPr>
          <p:nvPr/>
        </p:nvSpPr>
        <p:spPr>
          <a:xfrm>
            <a:off x="1282487" y="290832"/>
            <a:ext cx="3801508" cy="579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300" b="1" dirty="0">
                <a:solidFill>
                  <a:srgbClr val="005851"/>
                </a:solidFill>
                <a:latin typeface="+mn-lt"/>
              </a:rPr>
              <a:t>TÍTULO DEL TEMA</a:t>
            </a:r>
            <a:endParaRPr lang="es-CO" sz="33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1FA0F4D1-5FFA-49C3-9512-63B82914F2B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432" r="7144" b="9565"/>
          <a:stretch/>
        </p:blipFill>
        <p:spPr>
          <a:xfrm>
            <a:off x="-237022" y="-80463"/>
            <a:ext cx="12192000" cy="7064648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262261FE-C803-4D58-9BDC-BFAC9F4AC0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507450" y="2732548"/>
            <a:ext cx="4049421" cy="4412974"/>
          </a:xfrm>
          <a:prstGeom prst="rect">
            <a:avLst/>
          </a:prstGeom>
        </p:spPr>
      </p:pic>
      <p:pic>
        <p:nvPicPr>
          <p:cNvPr id="88" name="Gráfico 87">
            <a:extLst>
              <a:ext uri="{FF2B5EF4-FFF2-40B4-BE49-F238E27FC236}">
                <a16:creationId xmlns:a16="http://schemas.microsoft.com/office/drawing/2014/main" id="{991D108B-2A71-404B-94B3-C5C9301A30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0479" y="-430488"/>
            <a:ext cx="3738770" cy="2801013"/>
          </a:xfrm>
          <a:prstGeom prst="rect">
            <a:avLst/>
          </a:prstGeom>
        </p:spPr>
      </p:pic>
      <p:sp>
        <p:nvSpPr>
          <p:cNvPr id="89" name="Título 1">
            <a:extLst>
              <a:ext uri="{FF2B5EF4-FFF2-40B4-BE49-F238E27FC236}">
                <a16:creationId xmlns:a16="http://schemas.microsoft.com/office/drawing/2014/main" id="{022F795D-811C-4C03-8EB9-8FB78FEE0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769" y="3374729"/>
            <a:ext cx="5391029" cy="1099095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Car Lock" panose="02000500000000000000" pitchFamily="2" charset="0"/>
              </a:rPr>
              <a:t>ESTRATEGIAS PSICOSOCIALES PARA AFRONTAR </a:t>
            </a:r>
            <a:br>
              <a:rPr lang="es-EC" sz="3200" b="1" dirty="0">
                <a:solidFill>
                  <a:schemeClr val="bg1"/>
                </a:solidFill>
                <a:latin typeface="Car Lock" panose="02000500000000000000" pitchFamily="2" charset="0"/>
              </a:rPr>
            </a:br>
            <a:r>
              <a:rPr lang="es-EC" sz="3200" b="1" dirty="0">
                <a:solidFill>
                  <a:schemeClr val="bg1"/>
                </a:solidFill>
                <a:latin typeface="Car Lock" panose="02000500000000000000" pitchFamily="2" charset="0"/>
              </a:rPr>
              <a:t>EL RETORNO AL TRABAJO</a:t>
            </a:r>
            <a:br>
              <a:rPr lang="es-EC" sz="3200" b="1" dirty="0">
                <a:solidFill>
                  <a:schemeClr val="bg1"/>
                </a:solidFill>
                <a:latin typeface="Car Lock" panose="02000500000000000000" pitchFamily="2" charset="0"/>
              </a:rPr>
            </a:br>
            <a:r>
              <a:rPr lang="es-EC" sz="3200" b="1" dirty="0">
                <a:solidFill>
                  <a:schemeClr val="bg1"/>
                </a:solidFill>
                <a:latin typeface="Car Lock" panose="02000500000000000000" pitchFamily="2" charset="0"/>
              </a:rPr>
              <a:t>COVID-19</a:t>
            </a:r>
          </a:p>
        </p:txBody>
      </p:sp>
      <p:grpSp>
        <p:nvGrpSpPr>
          <p:cNvPr id="90" name="Group 44">
            <a:extLst>
              <a:ext uri="{FF2B5EF4-FFF2-40B4-BE49-F238E27FC236}">
                <a16:creationId xmlns:a16="http://schemas.microsoft.com/office/drawing/2014/main" id="{BBDC6938-3846-4B89-AB97-ED13B7C3FC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4974" y="268892"/>
            <a:ext cx="3645039" cy="1531040"/>
            <a:chOff x="404" y="438"/>
            <a:chExt cx="2945" cy="1237"/>
          </a:xfrm>
        </p:grpSpPr>
        <p:sp>
          <p:nvSpPr>
            <p:cNvPr id="91" name="AutoShape 43">
              <a:extLst>
                <a:ext uri="{FF2B5EF4-FFF2-40B4-BE49-F238E27FC236}">
                  <a16:creationId xmlns:a16="http://schemas.microsoft.com/office/drawing/2014/main" id="{EBBE8937-82B7-49E7-8BBB-0FA3BC7FE0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4" y="438"/>
              <a:ext cx="2945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F8F83BC7-03B6-4275-98AA-5F06293B4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" y="804"/>
              <a:ext cx="110" cy="151"/>
            </a:xfrm>
            <a:custGeom>
              <a:avLst/>
              <a:gdLst>
                <a:gd name="T0" fmla="*/ 83 w 83"/>
                <a:gd name="T1" fmla="*/ 0 h 114"/>
                <a:gd name="T2" fmla="*/ 83 w 83"/>
                <a:gd name="T3" fmla="*/ 113 h 114"/>
                <a:gd name="T4" fmla="*/ 71 w 83"/>
                <a:gd name="T5" fmla="*/ 113 h 114"/>
                <a:gd name="T6" fmla="*/ 70 w 83"/>
                <a:gd name="T7" fmla="*/ 98 h 114"/>
                <a:gd name="T8" fmla="*/ 57 w 83"/>
                <a:gd name="T9" fmla="*/ 110 h 114"/>
                <a:gd name="T10" fmla="*/ 40 w 83"/>
                <a:gd name="T11" fmla="*/ 114 h 114"/>
                <a:gd name="T12" fmla="*/ 11 w 83"/>
                <a:gd name="T13" fmla="*/ 103 h 114"/>
                <a:gd name="T14" fmla="*/ 0 w 83"/>
                <a:gd name="T15" fmla="*/ 73 h 114"/>
                <a:gd name="T16" fmla="*/ 11 w 83"/>
                <a:gd name="T17" fmla="*/ 43 h 114"/>
                <a:gd name="T18" fmla="*/ 40 w 83"/>
                <a:gd name="T19" fmla="*/ 32 h 114"/>
                <a:gd name="T20" fmla="*/ 57 w 83"/>
                <a:gd name="T21" fmla="*/ 36 h 114"/>
                <a:gd name="T22" fmla="*/ 70 w 83"/>
                <a:gd name="T23" fmla="*/ 48 h 114"/>
                <a:gd name="T24" fmla="*/ 70 w 83"/>
                <a:gd name="T25" fmla="*/ 1 h 114"/>
                <a:gd name="T26" fmla="*/ 83 w 83"/>
                <a:gd name="T27" fmla="*/ 1 h 114"/>
                <a:gd name="T28" fmla="*/ 83 w 83"/>
                <a:gd name="T29" fmla="*/ 0 h 114"/>
                <a:gd name="T30" fmla="*/ 41 w 83"/>
                <a:gd name="T31" fmla="*/ 44 h 114"/>
                <a:gd name="T32" fmla="*/ 21 w 83"/>
                <a:gd name="T33" fmla="*/ 52 h 114"/>
                <a:gd name="T34" fmla="*/ 13 w 83"/>
                <a:gd name="T35" fmla="*/ 73 h 114"/>
                <a:gd name="T36" fmla="*/ 21 w 83"/>
                <a:gd name="T37" fmla="*/ 94 h 114"/>
                <a:gd name="T38" fmla="*/ 41 w 83"/>
                <a:gd name="T39" fmla="*/ 102 h 114"/>
                <a:gd name="T40" fmla="*/ 61 w 83"/>
                <a:gd name="T41" fmla="*/ 94 h 114"/>
                <a:gd name="T42" fmla="*/ 69 w 83"/>
                <a:gd name="T43" fmla="*/ 73 h 114"/>
                <a:gd name="T44" fmla="*/ 61 w 83"/>
                <a:gd name="T45" fmla="*/ 52 h 114"/>
                <a:gd name="T46" fmla="*/ 41 w 83"/>
                <a:gd name="T47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114">
                  <a:moveTo>
                    <a:pt x="83" y="0"/>
                  </a:moveTo>
                  <a:cubicBezTo>
                    <a:pt x="83" y="113"/>
                    <a:pt x="83" y="113"/>
                    <a:pt x="83" y="113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7" y="104"/>
                    <a:pt x="63" y="108"/>
                    <a:pt x="57" y="110"/>
                  </a:cubicBezTo>
                  <a:cubicBezTo>
                    <a:pt x="52" y="113"/>
                    <a:pt x="46" y="114"/>
                    <a:pt x="40" y="114"/>
                  </a:cubicBezTo>
                  <a:cubicBezTo>
                    <a:pt x="29" y="114"/>
                    <a:pt x="19" y="111"/>
                    <a:pt x="11" y="103"/>
                  </a:cubicBezTo>
                  <a:cubicBezTo>
                    <a:pt x="4" y="96"/>
                    <a:pt x="0" y="86"/>
                    <a:pt x="0" y="73"/>
                  </a:cubicBezTo>
                  <a:cubicBezTo>
                    <a:pt x="0" y="60"/>
                    <a:pt x="4" y="50"/>
                    <a:pt x="11" y="43"/>
                  </a:cubicBezTo>
                  <a:cubicBezTo>
                    <a:pt x="19" y="36"/>
                    <a:pt x="28" y="32"/>
                    <a:pt x="40" y="32"/>
                  </a:cubicBezTo>
                  <a:cubicBezTo>
                    <a:pt x="46" y="32"/>
                    <a:pt x="52" y="34"/>
                    <a:pt x="57" y="36"/>
                  </a:cubicBezTo>
                  <a:cubicBezTo>
                    <a:pt x="63" y="39"/>
                    <a:pt x="67" y="43"/>
                    <a:pt x="70" y="48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3" y="1"/>
                    <a:pt x="83" y="1"/>
                    <a:pt x="83" y="1"/>
                  </a:cubicBezTo>
                  <a:lnTo>
                    <a:pt x="83" y="0"/>
                  </a:lnTo>
                  <a:close/>
                  <a:moveTo>
                    <a:pt x="41" y="44"/>
                  </a:moveTo>
                  <a:cubicBezTo>
                    <a:pt x="33" y="44"/>
                    <a:pt x="27" y="47"/>
                    <a:pt x="21" y="52"/>
                  </a:cubicBezTo>
                  <a:cubicBezTo>
                    <a:pt x="16" y="57"/>
                    <a:pt x="13" y="64"/>
                    <a:pt x="13" y="73"/>
                  </a:cubicBezTo>
                  <a:cubicBezTo>
                    <a:pt x="13" y="82"/>
                    <a:pt x="16" y="89"/>
                    <a:pt x="21" y="94"/>
                  </a:cubicBezTo>
                  <a:cubicBezTo>
                    <a:pt x="27" y="99"/>
                    <a:pt x="33" y="102"/>
                    <a:pt x="41" y="102"/>
                  </a:cubicBezTo>
                  <a:cubicBezTo>
                    <a:pt x="49" y="102"/>
                    <a:pt x="56" y="99"/>
                    <a:pt x="61" y="94"/>
                  </a:cubicBezTo>
                  <a:cubicBezTo>
                    <a:pt x="67" y="89"/>
                    <a:pt x="69" y="82"/>
                    <a:pt x="69" y="73"/>
                  </a:cubicBezTo>
                  <a:cubicBezTo>
                    <a:pt x="69" y="65"/>
                    <a:pt x="67" y="58"/>
                    <a:pt x="61" y="52"/>
                  </a:cubicBezTo>
                  <a:cubicBezTo>
                    <a:pt x="56" y="47"/>
                    <a:pt x="49" y="44"/>
                    <a:pt x="41" y="44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9F63E0FC-07E7-4E3D-B6F6-210D956AE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" y="846"/>
              <a:ext cx="109" cy="109"/>
            </a:xfrm>
            <a:custGeom>
              <a:avLst/>
              <a:gdLst>
                <a:gd name="T0" fmla="*/ 76 w 82"/>
                <a:gd name="T1" fmla="*/ 68 h 82"/>
                <a:gd name="T2" fmla="*/ 61 w 82"/>
                <a:gd name="T3" fmla="*/ 79 h 82"/>
                <a:gd name="T4" fmla="*/ 42 w 82"/>
                <a:gd name="T5" fmla="*/ 82 h 82"/>
                <a:gd name="T6" fmla="*/ 12 w 82"/>
                <a:gd name="T7" fmla="*/ 71 h 82"/>
                <a:gd name="T8" fmla="*/ 0 w 82"/>
                <a:gd name="T9" fmla="*/ 41 h 82"/>
                <a:gd name="T10" fmla="*/ 12 w 82"/>
                <a:gd name="T11" fmla="*/ 11 h 82"/>
                <a:gd name="T12" fmla="*/ 41 w 82"/>
                <a:gd name="T13" fmla="*/ 0 h 82"/>
                <a:gd name="T14" fmla="*/ 72 w 82"/>
                <a:gd name="T15" fmla="*/ 12 h 82"/>
                <a:gd name="T16" fmla="*/ 81 w 82"/>
                <a:gd name="T17" fmla="*/ 46 h 82"/>
                <a:gd name="T18" fmla="*/ 13 w 82"/>
                <a:gd name="T19" fmla="*/ 46 h 82"/>
                <a:gd name="T20" fmla="*/ 23 w 82"/>
                <a:gd name="T21" fmla="*/ 64 h 82"/>
                <a:gd name="T22" fmla="*/ 42 w 82"/>
                <a:gd name="T23" fmla="*/ 70 h 82"/>
                <a:gd name="T24" fmla="*/ 56 w 82"/>
                <a:gd name="T25" fmla="*/ 68 h 82"/>
                <a:gd name="T26" fmla="*/ 67 w 82"/>
                <a:gd name="T27" fmla="*/ 60 h 82"/>
                <a:gd name="T28" fmla="*/ 76 w 82"/>
                <a:gd name="T29" fmla="*/ 68 h 82"/>
                <a:gd name="T30" fmla="*/ 68 w 82"/>
                <a:gd name="T31" fmla="*/ 36 h 82"/>
                <a:gd name="T32" fmla="*/ 61 w 82"/>
                <a:gd name="T33" fmla="*/ 18 h 82"/>
                <a:gd name="T34" fmla="*/ 42 w 82"/>
                <a:gd name="T35" fmla="*/ 12 h 82"/>
                <a:gd name="T36" fmla="*/ 23 w 82"/>
                <a:gd name="T37" fmla="*/ 18 h 82"/>
                <a:gd name="T38" fmla="*/ 13 w 82"/>
                <a:gd name="T39" fmla="*/ 35 h 82"/>
                <a:gd name="T40" fmla="*/ 68 w 82"/>
                <a:gd name="T41" fmla="*/ 35 h 82"/>
                <a:gd name="T42" fmla="*/ 68 w 82"/>
                <a:gd name="T43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82">
                  <a:moveTo>
                    <a:pt x="76" y="68"/>
                  </a:moveTo>
                  <a:cubicBezTo>
                    <a:pt x="72" y="73"/>
                    <a:pt x="67" y="76"/>
                    <a:pt x="61" y="79"/>
                  </a:cubicBezTo>
                  <a:cubicBezTo>
                    <a:pt x="55" y="81"/>
                    <a:pt x="48" y="82"/>
                    <a:pt x="42" y="82"/>
                  </a:cubicBezTo>
                  <a:cubicBezTo>
                    <a:pt x="29" y="82"/>
                    <a:pt x="19" y="79"/>
                    <a:pt x="12" y="71"/>
                  </a:cubicBezTo>
                  <a:cubicBezTo>
                    <a:pt x="4" y="64"/>
                    <a:pt x="0" y="54"/>
                    <a:pt x="0" y="41"/>
                  </a:cubicBezTo>
                  <a:cubicBezTo>
                    <a:pt x="0" y="29"/>
                    <a:pt x="4" y="19"/>
                    <a:pt x="12" y="11"/>
                  </a:cubicBezTo>
                  <a:cubicBezTo>
                    <a:pt x="19" y="4"/>
                    <a:pt x="29" y="0"/>
                    <a:pt x="41" y="0"/>
                  </a:cubicBezTo>
                  <a:cubicBezTo>
                    <a:pt x="54" y="0"/>
                    <a:pt x="64" y="4"/>
                    <a:pt x="72" y="12"/>
                  </a:cubicBezTo>
                  <a:cubicBezTo>
                    <a:pt x="79" y="20"/>
                    <a:pt x="82" y="31"/>
                    <a:pt x="81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54"/>
                    <a:pt x="17" y="59"/>
                    <a:pt x="23" y="64"/>
                  </a:cubicBezTo>
                  <a:cubicBezTo>
                    <a:pt x="28" y="68"/>
                    <a:pt x="34" y="70"/>
                    <a:pt x="42" y="70"/>
                  </a:cubicBezTo>
                  <a:cubicBezTo>
                    <a:pt x="47" y="70"/>
                    <a:pt x="52" y="69"/>
                    <a:pt x="56" y="68"/>
                  </a:cubicBezTo>
                  <a:cubicBezTo>
                    <a:pt x="61" y="66"/>
                    <a:pt x="65" y="63"/>
                    <a:pt x="67" y="60"/>
                  </a:cubicBezTo>
                  <a:cubicBezTo>
                    <a:pt x="76" y="68"/>
                    <a:pt x="76" y="68"/>
                    <a:pt x="76" y="68"/>
                  </a:cubicBezTo>
                  <a:close/>
                  <a:moveTo>
                    <a:pt x="68" y="36"/>
                  </a:moveTo>
                  <a:cubicBezTo>
                    <a:pt x="68" y="28"/>
                    <a:pt x="65" y="22"/>
                    <a:pt x="61" y="18"/>
                  </a:cubicBezTo>
                  <a:cubicBezTo>
                    <a:pt x="56" y="14"/>
                    <a:pt x="49" y="12"/>
                    <a:pt x="42" y="12"/>
                  </a:cubicBezTo>
                  <a:cubicBezTo>
                    <a:pt x="34" y="12"/>
                    <a:pt x="28" y="14"/>
                    <a:pt x="23" y="18"/>
                  </a:cubicBezTo>
                  <a:cubicBezTo>
                    <a:pt x="18" y="22"/>
                    <a:pt x="15" y="28"/>
                    <a:pt x="13" y="35"/>
                  </a:cubicBezTo>
                  <a:cubicBezTo>
                    <a:pt x="68" y="35"/>
                    <a:pt x="68" y="35"/>
                    <a:pt x="68" y="35"/>
                  </a:cubicBezTo>
                  <a:lnTo>
                    <a:pt x="68" y="36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4" name="Rectangle 47">
              <a:extLst>
                <a:ext uri="{FF2B5EF4-FFF2-40B4-BE49-F238E27FC236}">
                  <a16:creationId xmlns:a16="http://schemas.microsoft.com/office/drawing/2014/main" id="{D9D91B39-7E91-4D0E-A072-C3C237693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805"/>
              <a:ext cx="17" cy="149"/>
            </a:xfrm>
            <a:prstGeom prst="rect">
              <a:avLst/>
            </a:pr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3EE43993-F310-40E0-9CEE-CF0A9B740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8" y="846"/>
              <a:ext cx="109" cy="110"/>
            </a:xfrm>
            <a:custGeom>
              <a:avLst/>
              <a:gdLst>
                <a:gd name="T0" fmla="*/ 70 w 83"/>
                <a:gd name="T1" fmla="*/ 81 h 83"/>
                <a:gd name="T2" fmla="*/ 69 w 83"/>
                <a:gd name="T3" fmla="*/ 67 h 83"/>
                <a:gd name="T4" fmla="*/ 57 w 83"/>
                <a:gd name="T5" fmla="*/ 79 h 83"/>
                <a:gd name="T6" fmla="*/ 40 w 83"/>
                <a:gd name="T7" fmla="*/ 83 h 83"/>
                <a:gd name="T8" fmla="*/ 11 w 83"/>
                <a:gd name="T9" fmla="*/ 72 h 83"/>
                <a:gd name="T10" fmla="*/ 0 w 83"/>
                <a:gd name="T11" fmla="*/ 41 h 83"/>
                <a:gd name="T12" fmla="*/ 11 w 83"/>
                <a:gd name="T13" fmla="*/ 11 h 83"/>
                <a:gd name="T14" fmla="*/ 40 w 83"/>
                <a:gd name="T15" fmla="*/ 0 h 83"/>
                <a:gd name="T16" fmla="*/ 58 w 83"/>
                <a:gd name="T17" fmla="*/ 4 h 83"/>
                <a:gd name="T18" fmla="*/ 70 w 83"/>
                <a:gd name="T19" fmla="*/ 16 h 83"/>
                <a:gd name="T20" fmla="*/ 70 w 83"/>
                <a:gd name="T21" fmla="*/ 2 h 83"/>
                <a:gd name="T22" fmla="*/ 83 w 83"/>
                <a:gd name="T23" fmla="*/ 2 h 83"/>
                <a:gd name="T24" fmla="*/ 83 w 83"/>
                <a:gd name="T25" fmla="*/ 81 h 83"/>
                <a:gd name="T26" fmla="*/ 70 w 83"/>
                <a:gd name="T27" fmla="*/ 81 h 83"/>
                <a:gd name="T28" fmla="*/ 41 w 83"/>
                <a:gd name="T29" fmla="*/ 13 h 83"/>
                <a:gd name="T30" fmla="*/ 21 w 83"/>
                <a:gd name="T31" fmla="*/ 21 h 83"/>
                <a:gd name="T32" fmla="*/ 12 w 83"/>
                <a:gd name="T33" fmla="*/ 42 h 83"/>
                <a:gd name="T34" fmla="*/ 21 w 83"/>
                <a:gd name="T35" fmla="*/ 63 h 83"/>
                <a:gd name="T36" fmla="*/ 41 w 83"/>
                <a:gd name="T37" fmla="*/ 71 h 83"/>
                <a:gd name="T38" fmla="*/ 55 w 83"/>
                <a:gd name="T39" fmla="*/ 68 h 83"/>
                <a:gd name="T40" fmla="*/ 64 w 83"/>
                <a:gd name="T41" fmla="*/ 59 h 83"/>
                <a:gd name="T42" fmla="*/ 69 w 83"/>
                <a:gd name="T43" fmla="*/ 48 h 83"/>
                <a:gd name="T44" fmla="*/ 69 w 83"/>
                <a:gd name="T45" fmla="*/ 36 h 83"/>
                <a:gd name="T46" fmla="*/ 64 w 83"/>
                <a:gd name="T47" fmla="*/ 24 h 83"/>
                <a:gd name="T48" fmla="*/ 55 w 83"/>
                <a:gd name="T49" fmla="*/ 16 h 83"/>
                <a:gd name="T50" fmla="*/ 41 w 83"/>
                <a:gd name="T51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83">
                  <a:moveTo>
                    <a:pt x="70" y="81"/>
                  </a:moveTo>
                  <a:cubicBezTo>
                    <a:pt x="69" y="67"/>
                    <a:pt x="69" y="67"/>
                    <a:pt x="69" y="67"/>
                  </a:cubicBezTo>
                  <a:cubicBezTo>
                    <a:pt x="66" y="72"/>
                    <a:pt x="62" y="76"/>
                    <a:pt x="57" y="79"/>
                  </a:cubicBezTo>
                  <a:cubicBezTo>
                    <a:pt x="52" y="82"/>
                    <a:pt x="46" y="83"/>
                    <a:pt x="40" y="83"/>
                  </a:cubicBezTo>
                  <a:cubicBezTo>
                    <a:pt x="29" y="83"/>
                    <a:pt x="19" y="79"/>
                    <a:pt x="11" y="72"/>
                  </a:cubicBezTo>
                  <a:cubicBezTo>
                    <a:pt x="3" y="64"/>
                    <a:pt x="0" y="54"/>
                    <a:pt x="0" y="41"/>
                  </a:cubicBezTo>
                  <a:cubicBezTo>
                    <a:pt x="0" y="29"/>
                    <a:pt x="3" y="19"/>
                    <a:pt x="11" y="11"/>
                  </a:cubicBezTo>
                  <a:cubicBezTo>
                    <a:pt x="19" y="4"/>
                    <a:pt x="29" y="0"/>
                    <a:pt x="40" y="0"/>
                  </a:cubicBezTo>
                  <a:cubicBezTo>
                    <a:pt x="46" y="0"/>
                    <a:pt x="52" y="2"/>
                    <a:pt x="58" y="4"/>
                  </a:cubicBezTo>
                  <a:cubicBezTo>
                    <a:pt x="63" y="7"/>
                    <a:pt x="67" y="11"/>
                    <a:pt x="70" y="16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70" y="81"/>
                    <a:pt x="70" y="81"/>
                    <a:pt x="70" y="81"/>
                  </a:cubicBezTo>
                  <a:close/>
                  <a:moveTo>
                    <a:pt x="41" y="13"/>
                  </a:moveTo>
                  <a:cubicBezTo>
                    <a:pt x="33" y="13"/>
                    <a:pt x="26" y="16"/>
                    <a:pt x="21" y="21"/>
                  </a:cubicBezTo>
                  <a:cubicBezTo>
                    <a:pt x="15" y="26"/>
                    <a:pt x="12" y="33"/>
                    <a:pt x="12" y="42"/>
                  </a:cubicBezTo>
                  <a:cubicBezTo>
                    <a:pt x="12" y="50"/>
                    <a:pt x="15" y="57"/>
                    <a:pt x="21" y="63"/>
                  </a:cubicBezTo>
                  <a:cubicBezTo>
                    <a:pt x="26" y="68"/>
                    <a:pt x="33" y="71"/>
                    <a:pt x="41" y="71"/>
                  </a:cubicBezTo>
                  <a:cubicBezTo>
                    <a:pt x="46" y="71"/>
                    <a:pt x="51" y="70"/>
                    <a:pt x="55" y="68"/>
                  </a:cubicBezTo>
                  <a:cubicBezTo>
                    <a:pt x="59" y="66"/>
                    <a:pt x="62" y="63"/>
                    <a:pt x="64" y="59"/>
                  </a:cubicBezTo>
                  <a:cubicBezTo>
                    <a:pt x="66" y="56"/>
                    <a:pt x="68" y="52"/>
                    <a:pt x="69" y="48"/>
                  </a:cubicBezTo>
                  <a:cubicBezTo>
                    <a:pt x="70" y="44"/>
                    <a:pt x="70" y="40"/>
                    <a:pt x="69" y="36"/>
                  </a:cubicBezTo>
                  <a:cubicBezTo>
                    <a:pt x="68" y="31"/>
                    <a:pt x="66" y="28"/>
                    <a:pt x="64" y="24"/>
                  </a:cubicBezTo>
                  <a:cubicBezTo>
                    <a:pt x="62" y="21"/>
                    <a:pt x="59" y="18"/>
                    <a:pt x="55" y="16"/>
                  </a:cubicBezTo>
                  <a:cubicBezTo>
                    <a:pt x="51" y="14"/>
                    <a:pt x="46" y="13"/>
                    <a:pt x="41" y="13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B8D81975-9995-4D78-928B-F0FE7A003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8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7" name="Freeform 50">
              <a:extLst>
                <a:ext uri="{FF2B5EF4-FFF2-40B4-BE49-F238E27FC236}">
                  <a16:creationId xmlns:a16="http://schemas.microsoft.com/office/drawing/2014/main" id="{81404A61-669A-4775-A723-B98499E3F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895"/>
              <a:ext cx="9" cy="6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0 w 7"/>
                <a:gd name="T5" fmla="*/ 4 h 4"/>
                <a:gd name="T6" fmla="*/ 0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0" y="4"/>
                    <a:pt x="3" y="2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8" name="Freeform 51">
              <a:extLst>
                <a:ext uri="{FF2B5EF4-FFF2-40B4-BE49-F238E27FC236}">
                  <a16:creationId xmlns:a16="http://schemas.microsoft.com/office/drawing/2014/main" id="{0605DE68-6D68-4FBC-BE88-AB4AC899B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441"/>
              <a:ext cx="204" cy="244"/>
            </a:xfrm>
            <a:custGeom>
              <a:avLst/>
              <a:gdLst>
                <a:gd name="T0" fmla="*/ 102 w 154"/>
                <a:gd name="T1" fmla="*/ 12 h 184"/>
                <a:gd name="T2" fmla="*/ 60 w 154"/>
                <a:gd name="T3" fmla="*/ 36 h 184"/>
                <a:gd name="T4" fmla="*/ 9 w 154"/>
                <a:gd name="T5" fmla="*/ 116 h 184"/>
                <a:gd name="T6" fmla="*/ 1 w 154"/>
                <a:gd name="T7" fmla="*/ 184 h 184"/>
                <a:gd name="T8" fmla="*/ 34 w 154"/>
                <a:gd name="T9" fmla="*/ 183 h 184"/>
                <a:gd name="T10" fmla="*/ 71 w 154"/>
                <a:gd name="T11" fmla="*/ 166 h 184"/>
                <a:gd name="T12" fmla="*/ 86 w 154"/>
                <a:gd name="T13" fmla="*/ 132 h 184"/>
                <a:gd name="T14" fmla="*/ 88 w 154"/>
                <a:gd name="T15" fmla="*/ 122 h 184"/>
                <a:gd name="T16" fmla="*/ 106 w 154"/>
                <a:gd name="T17" fmla="*/ 55 h 184"/>
                <a:gd name="T18" fmla="*/ 154 w 154"/>
                <a:gd name="T19" fmla="*/ 0 h 184"/>
                <a:gd name="T20" fmla="*/ 141 w 154"/>
                <a:gd name="T21" fmla="*/ 1 h 184"/>
                <a:gd name="T22" fmla="*/ 102 w 154"/>
                <a:gd name="T23" fmla="*/ 1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84">
                  <a:moveTo>
                    <a:pt x="102" y="12"/>
                  </a:moveTo>
                  <a:cubicBezTo>
                    <a:pt x="81" y="22"/>
                    <a:pt x="78" y="23"/>
                    <a:pt x="60" y="36"/>
                  </a:cubicBezTo>
                  <a:cubicBezTo>
                    <a:pt x="42" y="50"/>
                    <a:pt x="20" y="76"/>
                    <a:pt x="9" y="116"/>
                  </a:cubicBezTo>
                  <a:cubicBezTo>
                    <a:pt x="0" y="145"/>
                    <a:pt x="1" y="184"/>
                    <a:pt x="1" y="184"/>
                  </a:cubicBezTo>
                  <a:cubicBezTo>
                    <a:pt x="1" y="184"/>
                    <a:pt x="23" y="184"/>
                    <a:pt x="34" y="183"/>
                  </a:cubicBezTo>
                  <a:cubicBezTo>
                    <a:pt x="45" y="182"/>
                    <a:pt x="60" y="176"/>
                    <a:pt x="71" y="166"/>
                  </a:cubicBezTo>
                  <a:cubicBezTo>
                    <a:pt x="80" y="158"/>
                    <a:pt x="84" y="145"/>
                    <a:pt x="86" y="132"/>
                  </a:cubicBezTo>
                  <a:cubicBezTo>
                    <a:pt x="87" y="128"/>
                    <a:pt x="87" y="125"/>
                    <a:pt x="88" y="122"/>
                  </a:cubicBezTo>
                  <a:cubicBezTo>
                    <a:pt x="90" y="106"/>
                    <a:pt x="93" y="83"/>
                    <a:pt x="106" y="55"/>
                  </a:cubicBezTo>
                  <a:cubicBezTo>
                    <a:pt x="119" y="23"/>
                    <a:pt x="154" y="0"/>
                    <a:pt x="154" y="0"/>
                  </a:cubicBezTo>
                  <a:cubicBezTo>
                    <a:pt x="154" y="0"/>
                    <a:pt x="149" y="0"/>
                    <a:pt x="141" y="1"/>
                  </a:cubicBezTo>
                  <a:cubicBezTo>
                    <a:pt x="131" y="3"/>
                    <a:pt x="116" y="6"/>
                    <a:pt x="102" y="12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9" name="Freeform 52">
              <a:extLst>
                <a:ext uri="{FF2B5EF4-FFF2-40B4-BE49-F238E27FC236}">
                  <a16:creationId xmlns:a16="http://schemas.microsoft.com/office/drawing/2014/main" id="{C29664C4-5E23-4F41-AD6B-500863DA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" y="439"/>
              <a:ext cx="327" cy="462"/>
            </a:xfrm>
            <a:custGeom>
              <a:avLst/>
              <a:gdLst>
                <a:gd name="T0" fmla="*/ 179 w 247"/>
                <a:gd name="T1" fmla="*/ 29 h 348"/>
                <a:gd name="T2" fmla="*/ 100 w 247"/>
                <a:gd name="T3" fmla="*/ 1 h 348"/>
                <a:gd name="T4" fmla="*/ 75 w 247"/>
                <a:gd name="T5" fmla="*/ 0 h 348"/>
                <a:gd name="T6" fmla="*/ 56 w 247"/>
                <a:gd name="T7" fmla="*/ 12 h 348"/>
                <a:gd name="T8" fmla="*/ 13 w 247"/>
                <a:gd name="T9" fmla="*/ 61 h 348"/>
                <a:gd name="T10" fmla="*/ 0 w 247"/>
                <a:gd name="T11" fmla="*/ 103 h 348"/>
                <a:gd name="T12" fmla="*/ 3 w 247"/>
                <a:gd name="T13" fmla="*/ 101 h 348"/>
                <a:gd name="T14" fmla="*/ 47 w 247"/>
                <a:gd name="T15" fmla="*/ 77 h 348"/>
                <a:gd name="T16" fmla="*/ 73 w 247"/>
                <a:gd name="T17" fmla="*/ 75 h 348"/>
                <a:gd name="T18" fmla="*/ 94 w 247"/>
                <a:gd name="T19" fmla="*/ 77 h 348"/>
                <a:gd name="T20" fmla="*/ 134 w 247"/>
                <a:gd name="T21" fmla="*/ 95 h 348"/>
                <a:gd name="T22" fmla="*/ 162 w 247"/>
                <a:gd name="T23" fmla="*/ 142 h 348"/>
                <a:gd name="T24" fmla="*/ 166 w 247"/>
                <a:gd name="T25" fmla="*/ 183 h 348"/>
                <a:gd name="T26" fmla="*/ 165 w 247"/>
                <a:gd name="T27" fmla="*/ 207 h 348"/>
                <a:gd name="T28" fmla="*/ 153 w 247"/>
                <a:gd name="T29" fmla="*/ 282 h 348"/>
                <a:gd name="T30" fmla="*/ 132 w 247"/>
                <a:gd name="T31" fmla="*/ 327 h 348"/>
                <a:gd name="T32" fmla="*/ 115 w 247"/>
                <a:gd name="T33" fmla="*/ 348 h 348"/>
                <a:gd name="T34" fmla="*/ 122 w 247"/>
                <a:gd name="T35" fmla="*/ 344 h 348"/>
                <a:gd name="T36" fmla="*/ 122 w 247"/>
                <a:gd name="T37" fmla="*/ 344 h 348"/>
                <a:gd name="T38" fmla="*/ 170 w 247"/>
                <a:gd name="T39" fmla="*/ 313 h 348"/>
                <a:gd name="T40" fmla="*/ 227 w 247"/>
                <a:gd name="T41" fmla="*/ 252 h 348"/>
                <a:gd name="T42" fmla="*/ 246 w 247"/>
                <a:gd name="T43" fmla="*/ 190 h 348"/>
                <a:gd name="T44" fmla="*/ 237 w 247"/>
                <a:gd name="T45" fmla="*/ 111 h 348"/>
                <a:gd name="T46" fmla="*/ 179 w 247"/>
                <a:gd name="T47" fmla="*/ 2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348">
                  <a:moveTo>
                    <a:pt x="179" y="29"/>
                  </a:moveTo>
                  <a:cubicBezTo>
                    <a:pt x="145" y="7"/>
                    <a:pt x="125" y="3"/>
                    <a:pt x="100" y="1"/>
                  </a:cubicBezTo>
                  <a:cubicBezTo>
                    <a:pt x="87" y="0"/>
                    <a:pt x="80" y="0"/>
                    <a:pt x="75" y="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8" y="18"/>
                    <a:pt x="23" y="38"/>
                    <a:pt x="13" y="61"/>
                  </a:cubicBezTo>
                  <a:cubicBezTo>
                    <a:pt x="6" y="77"/>
                    <a:pt x="3" y="91"/>
                    <a:pt x="0" y="103"/>
                  </a:cubicBezTo>
                  <a:cubicBezTo>
                    <a:pt x="1" y="102"/>
                    <a:pt x="2" y="101"/>
                    <a:pt x="3" y="101"/>
                  </a:cubicBezTo>
                  <a:cubicBezTo>
                    <a:pt x="17" y="88"/>
                    <a:pt x="31" y="80"/>
                    <a:pt x="47" y="77"/>
                  </a:cubicBezTo>
                  <a:cubicBezTo>
                    <a:pt x="56" y="76"/>
                    <a:pt x="64" y="75"/>
                    <a:pt x="73" y="75"/>
                  </a:cubicBezTo>
                  <a:cubicBezTo>
                    <a:pt x="81" y="75"/>
                    <a:pt x="88" y="75"/>
                    <a:pt x="94" y="77"/>
                  </a:cubicBezTo>
                  <a:cubicBezTo>
                    <a:pt x="107" y="80"/>
                    <a:pt x="124" y="85"/>
                    <a:pt x="134" y="95"/>
                  </a:cubicBezTo>
                  <a:cubicBezTo>
                    <a:pt x="144" y="106"/>
                    <a:pt x="158" y="121"/>
                    <a:pt x="162" y="142"/>
                  </a:cubicBezTo>
                  <a:cubicBezTo>
                    <a:pt x="164" y="154"/>
                    <a:pt x="165" y="169"/>
                    <a:pt x="166" y="183"/>
                  </a:cubicBezTo>
                  <a:cubicBezTo>
                    <a:pt x="166" y="192"/>
                    <a:pt x="166" y="200"/>
                    <a:pt x="165" y="207"/>
                  </a:cubicBezTo>
                  <a:cubicBezTo>
                    <a:pt x="165" y="224"/>
                    <a:pt x="160" y="263"/>
                    <a:pt x="153" y="282"/>
                  </a:cubicBezTo>
                  <a:cubicBezTo>
                    <a:pt x="145" y="302"/>
                    <a:pt x="136" y="321"/>
                    <a:pt x="132" y="327"/>
                  </a:cubicBezTo>
                  <a:cubicBezTo>
                    <a:pt x="128" y="332"/>
                    <a:pt x="116" y="347"/>
                    <a:pt x="115" y="348"/>
                  </a:cubicBezTo>
                  <a:cubicBezTo>
                    <a:pt x="122" y="344"/>
                    <a:pt x="122" y="344"/>
                    <a:pt x="122" y="344"/>
                  </a:cubicBezTo>
                  <a:cubicBezTo>
                    <a:pt x="122" y="344"/>
                    <a:pt x="122" y="344"/>
                    <a:pt x="122" y="344"/>
                  </a:cubicBezTo>
                  <a:cubicBezTo>
                    <a:pt x="134" y="337"/>
                    <a:pt x="160" y="321"/>
                    <a:pt x="170" y="313"/>
                  </a:cubicBezTo>
                  <a:cubicBezTo>
                    <a:pt x="183" y="302"/>
                    <a:pt x="219" y="268"/>
                    <a:pt x="227" y="252"/>
                  </a:cubicBezTo>
                  <a:cubicBezTo>
                    <a:pt x="235" y="235"/>
                    <a:pt x="245" y="207"/>
                    <a:pt x="246" y="190"/>
                  </a:cubicBezTo>
                  <a:cubicBezTo>
                    <a:pt x="247" y="174"/>
                    <a:pt x="246" y="133"/>
                    <a:pt x="237" y="111"/>
                  </a:cubicBezTo>
                  <a:cubicBezTo>
                    <a:pt x="229" y="89"/>
                    <a:pt x="212" y="51"/>
                    <a:pt x="179" y="29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0" name="Freeform 53">
              <a:extLst>
                <a:ext uri="{FF2B5EF4-FFF2-40B4-BE49-F238E27FC236}">
                  <a16:creationId xmlns:a16="http://schemas.microsoft.com/office/drawing/2014/main" id="{FE4320E0-D3C9-4E51-BDF6-E99F2E211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" y="730"/>
              <a:ext cx="342" cy="415"/>
            </a:xfrm>
            <a:custGeom>
              <a:avLst/>
              <a:gdLst>
                <a:gd name="T0" fmla="*/ 58 w 258"/>
                <a:gd name="T1" fmla="*/ 269 h 313"/>
                <a:gd name="T2" fmla="*/ 83 w 258"/>
                <a:gd name="T3" fmla="*/ 267 h 313"/>
                <a:gd name="T4" fmla="*/ 83 w 258"/>
                <a:gd name="T5" fmla="*/ 263 h 313"/>
                <a:gd name="T6" fmla="*/ 92 w 258"/>
                <a:gd name="T7" fmla="*/ 226 h 313"/>
                <a:gd name="T8" fmla="*/ 145 w 258"/>
                <a:gd name="T9" fmla="*/ 175 h 313"/>
                <a:gd name="T10" fmla="*/ 189 w 258"/>
                <a:gd name="T11" fmla="*/ 148 h 313"/>
                <a:gd name="T12" fmla="*/ 212 w 258"/>
                <a:gd name="T13" fmla="*/ 120 h 313"/>
                <a:gd name="T14" fmla="*/ 228 w 258"/>
                <a:gd name="T15" fmla="*/ 100 h 313"/>
                <a:gd name="T16" fmla="*/ 247 w 258"/>
                <a:gd name="T17" fmla="*/ 58 h 313"/>
                <a:gd name="T18" fmla="*/ 258 w 258"/>
                <a:gd name="T19" fmla="*/ 0 h 313"/>
                <a:gd name="T20" fmla="*/ 239 w 258"/>
                <a:gd name="T21" fmla="*/ 21 h 313"/>
                <a:gd name="T22" fmla="*/ 168 w 258"/>
                <a:gd name="T23" fmla="*/ 68 h 313"/>
                <a:gd name="T24" fmla="*/ 78 w 258"/>
                <a:gd name="T25" fmla="*/ 124 h 313"/>
                <a:gd name="T26" fmla="*/ 16 w 258"/>
                <a:gd name="T27" fmla="*/ 194 h 313"/>
                <a:gd name="T28" fmla="*/ 0 w 258"/>
                <a:gd name="T29" fmla="*/ 263 h 313"/>
                <a:gd name="T30" fmla="*/ 0 w 258"/>
                <a:gd name="T31" fmla="*/ 313 h 313"/>
                <a:gd name="T32" fmla="*/ 10 w 258"/>
                <a:gd name="T33" fmla="*/ 299 h 313"/>
                <a:gd name="T34" fmla="*/ 58 w 258"/>
                <a:gd name="T35" fmla="*/ 26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313">
                  <a:moveTo>
                    <a:pt x="58" y="269"/>
                  </a:moveTo>
                  <a:cubicBezTo>
                    <a:pt x="65" y="268"/>
                    <a:pt x="76" y="268"/>
                    <a:pt x="83" y="267"/>
                  </a:cubicBezTo>
                  <a:cubicBezTo>
                    <a:pt x="83" y="266"/>
                    <a:pt x="83" y="264"/>
                    <a:pt x="83" y="263"/>
                  </a:cubicBezTo>
                  <a:cubicBezTo>
                    <a:pt x="83" y="255"/>
                    <a:pt x="83" y="246"/>
                    <a:pt x="92" y="226"/>
                  </a:cubicBezTo>
                  <a:cubicBezTo>
                    <a:pt x="101" y="206"/>
                    <a:pt x="131" y="185"/>
                    <a:pt x="145" y="175"/>
                  </a:cubicBezTo>
                  <a:cubicBezTo>
                    <a:pt x="155" y="168"/>
                    <a:pt x="178" y="154"/>
                    <a:pt x="189" y="148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16" y="114"/>
                    <a:pt x="223" y="108"/>
                    <a:pt x="228" y="100"/>
                  </a:cubicBezTo>
                  <a:cubicBezTo>
                    <a:pt x="233" y="91"/>
                    <a:pt x="239" y="79"/>
                    <a:pt x="247" y="58"/>
                  </a:cubicBezTo>
                  <a:cubicBezTo>
                    <a:pt x="252" y="45"/>
                    <a:pt x="256" y="19"/>
                    <a:pt x="258" y="0"/>
                  </a:cubicBezTo>
                  <a:cubicBezTo>
                    <a:pt x="253" y="6"/>
                    <a:pt x="247" y="12"/>
                    <a:pt x="239" y="21"/>
                  </a:cubicBezTo>
                  <a:cubicBezTo>
                    <a:pt x="224" y="37"/>
                    <a:pt x="195" y="53"/>
                    <a:pt x="168" y="68"/>
                  </a:cubicBezTo>
                  <a:cubicBezTo>
                    <a:pt x="140" y="84"/>
                    <a:pt x="105" y="105"/>
                    <a:pt x="78" y="124"/>
                  </a:cubicBezTo>
                  <a:cubicBezTo>
                    <a:pt x="50" y="143"/>
                    <a:pt x="32" y="169"/>
                    <a:pt x="16" y="194"/>
                  </a:cubicBezTo>
                  <a:cubicBezTo>
                    <a:pt x="0" y="220"/>
                    <a:pt x="0" y="263"/>
                    <a:pt x="0" y="26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3" y="308"/>
                    <a:pt x="6" y="303"/>
                    <a:pt x="10" y="299"/>
                  </a:cubicBezTo>
                  <a:cubicBezTo>
                    <a:pt x="24" y="283"/>
                    <a:pt x="43" y="271"/>
                    <a:pt x="58" y="269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1" name="Freeform 54">
              <a:extLst>
                <a:ext uri="{FF2B5EF4-FFF2-40B4-BE49-F238E27FC236}">
                  <a16:creationId xmlns:a16="http://schemas.microsoft.com/office/drawing/2014/main" id="{C5B65679-C54D-4EF1-86F8-72B9F1C6F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13"/>
              <a:ext cx="228" cy="327"/>
            </a:xfrm>
            <a:custGeom>
              <a:avLst/>
              <a:gdLst>
                <a:gd name="T0" fmla="*/ 163 w 172"/>
                <a:gd name="T1" fmla="*/ 84 h 247"/>
                <a:gd name="T2" fmla="*/ 167 w 172"/>
                <a:gd name="T3" fmla="*/ 49 h 247"/>
                <a:gd name="T4" fmla="*/ 158 w 172"/>
                <a:gd name="T5" fmla="*/ 33 h 247"/>
                <a:gd name="T6" fmla="*/ 127 w 172"/>
                <a:gd name="T7" fmla="*/ 0 h 247"/>
                <a:gd name="T8" fmla="*/ 0 w 172"/>
                <a:gd name="T9" fmla="*/ 247 h 247"/>
                <a:gd name="T10" fmla="*/ 102 w 172"/>
                <a:gd name="T11" fmla="*/ 198 h 247"/>
                <a:gd name="T12" fmla="*/ 163 w 172"/>
                <a:gd name="T13" fmla="*/ 8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247">
                  <a:moveTo>
                    <a:pt x="163" y="84"/>
                  </a:moveTo>
                  <a:cubicBezTo>
                    <a:pt x="172" y="66"/>
                    <a:pt x="168" y="53"/>
                    <a:pt x="167" y="49"/>
                  </a:cubicBezTo>
                  <a:cubicBezTo>
                    <a:pt x="165" y="46"/>
                    <a:pt x="164" y="42"/>
                    <a:pt x="158" y="33"/>
                  </a:cubicBezTo>
                  <a:cubicBezTo>
                    <a:pt x="150" y="22"/>
                    <a:pt x="127" y="0"/>
                    <a:pt x="127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8" y="222"/>
                    <a:pt x="63" y="205"/>
                    <a:pt x="102" y="198"/>
                  </a:cubicBezTo>
                  <a:cubicBezTo>
                    <a:pt x="123" y="159"/>
                    <a:pt x="156" y="98"/>
                    <a:pt x="163" y="84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2" name="Freeform 55">
              <a:extLst>
                <a:ext uri="{FF2B5EF4-FFF2-40B4-BE49-F238E27FC236}">
                  <a16:creationId xmlns:a16="http://schemas.microsoft.com/office/drawing/2014/main" id="{9FC203D4-B00C-4E7A-87F0-24072464C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911"/>
              <a:ext cx="348" cy="479"/>
            </a:xfrm>
            <a:custGeom>
              <a:avLst/>
              <a:gdLst>
                <a:gd name="T0" fmla="*/ 148 w 263"/>
                <a:gd name="T1" fmla="*/ 0 h 361"/>
                <a:gd name="T2" fmla="*/ 121 w 263"/>
                <a:gd name="T3" fmla="*/ 3 h 361"/>
                <a:gd name="T4" fmla="*/ 118 w 263"/>
                <a:gd name="T5" fmla="*/ 4 h 361"/>
                <a:gd name="T6" fmla="*/ 75 w 263"/>
                <a:gd name="T7" fmla="*/ 15 h 361"/>
                <a:gd name="T8" fmla="*/ 21 w 263"/>
                <a:gd name="T9" fmla="*/ 55 h 361"/>
                <a:gd name="T10" fmla="*/ 0 w 263"/>
                <a:gd name="T11" fmla="*/ 87 h 361"/>
                <a:gd name="T12" fmla="*/ 75 w 263"/>
                <a:gd name="T13" fmla="*/ 59 h 361"/>
                <a:gd name="T14" fmla="*/ 188 w 263"/>
                <a:gd name="T15" fmla="*/ 169 h 361"/>
                <a:gd name="T16" fmla="*/ 188 w 263"/>
                <a:gd name="T17" fmla="*/ 170 h 361"/>
                <a:gd name="T18" fmla="*/ 175 w 263"/>
                <a:gd name="T19" fmla="*/ 250 h 361"/>
                <a:gd name="T20" fmla="*/ 142 w 263"/>
                <a:gd name="T21" fmla="*/ 308 h 361"/>
                <a:gd name="T22" fmla="*/ 84 w 263"/>
                <a:gd name="T23" fmla="*/ 349 h 361"/>
                <a:gd name="T24" fmla="*/ 47 w 263"/>
                <a:gd name="T25" fmla="*/ 359 h 361"/>
                <a:gd name="T26" fmla="*/ 75 w 263"/>
                <a:gd name="T27" fmla="*/ 361 h 361"/>
                <a:gd name="T28" fmla="*/ 263 w 263"/>
                <a:gd name="T29" fmla="*/ 173 h 361"/>
                <a:gd name="T30" fmla="*/ 148 w 263"/>
                <a:gd name="T3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" h="361">
                  <a:moveTo>
                    <a:pt x="148" y="0"/>
                  </a:moveTo>
                  <a:cubicBezTo>
                    <a:pt x="121" y="3"/>
                    <a:pt x="121" y="3"/>
                    <a:pt x="121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07" y="5"/>
                    <a:pt x="96" y="7"/>
                    <a:pt x="75" y="15"/>
                  </a:cubicBezTo>
                  <a:cubicBezTo>
                    <a:pt x="52" y="24"/>
                    <a:pt x="45" y="29"/>
                    <a:pt x="21" y="55"/>
                  </a:cubicBezTo>
                  <a:cubicBezTo>
                    <a:pt x="12" y="65"/>
                    <a:pt x="5" y="76"/>
                    <a:pt x="0" y="87"/>
                  </a:cubicBezTo>
                  <a:cubicBezTo>
                    <a:pt x="20" y="70"/>
                    <a:pt x="46" y="59"/>
                    <a:pt x="75" y="59"/>
                  </a:cubicBezTo>
                  <a:cubicBezTo>
                    <a:pt x="136" y="59"/>
                    <a:pt x="186" y="108"/>
                    <a:pt x="188" y="169"/>
                  </a:cubicBezTo>
                  <a:cubicBezTo>
                    <a:pt x="188" y="169"/>
                    <a:pt x="188" y="169"/>
                    <a:pt x="188" y="170"/>
                  </a:cubicBezTo>
                  <a:cubicBezTo>
                    <a:pt x="190" y="189"/>
                    <a:pt x="180" y="233"/>
                    <a:pt x="175" y="250"/>
                  </a:cubicBezTo>
                  <a:cubicBezTo>
                    <a:pt x="169" y="267"/>
                    <a:pt x="156" y="290"/>
                    <a:pt x="142" y="308"/>
                  </a:cubicBezTo>
                  <a:cubicBezTo>
                    <a:pt x="127" y="326"/>
                    <a:pt x="95" y="344"/>
                    <a:pt x="84" y="349"/>
                  </a:cubicBezTo>
                  <a:cubicBezTo>
                    <a:pt x="78" y="352"/>
                    <a:pt x="61" y="356"/>
                    <a:pt x="47" y="359"/>
                  </a:cubicBezTo>
                  <a:cubicBezTo>
                    <a:pt x="56" y="360"/>
                    <a:pt x="65" y="361"/>
                    <a:pt x="75" y="361"/>
                  </a:cubicBezTo>
                  <a:cubicBezTo>
                    <a:pt x="179" y="361"/>
                    <a:pt x="263" y="277"/>
                    <a:pt x="263" y="173"/>
                  </a:cubicBezTo>
                  <a:cubicBezTo>
                    <a:pt x="263" y="95"/>
                    <a:pt x="216" y="28"/>
                    <a:pt x="148" y="0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3" name="Freeform 56">
              <a:extLst>
                <a:ext uri="{FF2B5EF4-FFF2-40B4-BE49-F238E27FC236}">
                  <a16:creationId xmlns:a16="http://schemas.microsoft.com/office/drawing/2014/main" id="{DBE4907B-7302-48C8-9478-B6A58B452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891"/>
              <a:ext cx="365" cy="487"/>
            </a:xfrm>
            <a:custGeom>
              <a:avLst/>
              <a:gdLst>
                <a:gd name="T0" fmla="*/ 192 w 276"/>
                <a:gd name="T1" fmla="*/ 352 h 367"/>
                <a:gd name="T2" fmla="*/ 245 w 276"/>
                <a:gd name="T3" fmla="*/ 314 h 367"/>
                <a:gd name="T4" fmla="*/ 276 w 276"/>
                <a:gd name="T5" fmla="*/ 261 h 367"/>
                <a:gd name="T6" fmla="*/ 276 w 276"/>
                <a:gd name="T7" fmla="*/ 260 h 367"/>
                <a:gd name="T8" fmla="*/ 189 w 276"/>
                <a:gd name="T9" fmla="*/ 301 h 367"/>
                <a:gd name="T10" fmla="*/ 75 w 276"/>
                <a:gd name="T11" fmla="*/ 188 h 367"/>
                <a:gd name="T12" fmla="*/ 80 w 276"/>
                <a:gd name="T13" fmla="*/ 156 h 367"/>
                <a:gd name="T14" fmla="*/ 80 w 276"/>
                <a:gd name="T15" fmla="*/ 156 h 367"/>
                <a:gd name="T16" fmla="*/ 125 w 276"/>
                <a:gd name="T17" fmla="*/ 61 h 367"/>
                <a:gd name="T18" fmla="*/ 184 w 276"/>
                <a:gd name="T19" fmla="*/ 17 h 367"/>
                <a:gd name="T20" fmla="*/ 233 w 276"/>
                <a:gd name="T21" fmla="*/ 5 h 367"/>
                <a:gd name="T22" fmla="*/ 189 w 276"/>
                <a:gd name="T23" fmla="*/ 0 h 367"/>
                <a:gd name="T24" fmla="*/ 0 w 276"/>
                <a:gd name="T25" fmla="*/ 188 h 367"/>
                <a:gd name="T26" fmla="*/ 130 w 276"/>
                <a:gd name="T27" fmla="*/ 367 h 367"/>
                <a:gd name="T28" fmla="*/ 158 w 276"/>
                <a:gd name="T29" fmla="*/ 361 h 367"/>
                <a:gd name="T30" fmla="*/ 192 w 276"/>
                <a:gd name="T31" fmla="*/ 35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" h="367">
                  <a:moveTo>
                    <a:pt x="192" y="352"/>
                  </a:moveTo>
                  <a:cubicBezTo>
                    <a:pt x="202" y="347"/>
                    <a:pt x="233" y="330"/>
                    <a:pt x="245" y="314"/>
                  </a:cubicBezTo>
                  <a:cubicBezTo>
                    <a:pt x="259" y="298"/>
                    <a:pt x="271" y="276"/>
                    <a:pt x="276" y="261"/>
                  </a:cubicBezTo>
                  <a:cubicBezTo>
                    <a:pt x="276" y="261"/>
                    <a:pt x="276" y="261"/>
                    <a:pt x="276" y="260"/>
                  </a:cubicBezTo>
                  <a:cubicBezTo>
                    <a:pt x="255" y="285"/>
                    <a:pt x="224" y="301"/>
                    <a:pt x="189" y="301"/>
                  </a:cubicBezTo>
                  <a:cubicBezTo>
                    <a:pt x="126" y="301"/>
                    <a:pt x="75" y="251"/>
                    <a:pt x="75" y="188"/>
                  </a:cubicBezTo>
                  <a:cubicBezTo>
                    <a:pt x="75" y="177"/>
                    <a:pt x="77" y="166"/>
                    <a:pt x="80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0" y="156"/>
                    <a:pt x="93" y="96"/>
                    <a:pt x="125" y="61"/>
                  </a:cubicBezTo>
                  <a:cubicBezTo>
                    <a:pt x="149" y="34"/>
                    <a:pt x="157" y="28"/>
                    <a:pt x="184" y="17"/>
                  </a:cubicBezTo>
                  <a:cubicBezTo>
                    <a:pt x="208" y="8"/>
                    <a:pt x="220" y="7"/>
                    <a:pt x="233" y="5"/>
                  </a:cubicBezTo>
                  <a:cubicBezTo>
                    <a:pt x="219" y="1"/>
                    <a:pt x="204" y="0"/>
                    <a:pt x="189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71"/>
                    <a:pt x="55" y="342"/>
                    <a:pt x="130" y="367"/>
                  </a:cubicBezTo>
                  <a:cubicBezTo>
                    <a:pt x="158" y="361"/>
                    <a:pt x="158" y="361"/>
                    <a:pt x="158" y="361"/>
                  </a:cubicBezTo>
                  <a:cubicBezTo>
                    <a:pt x="184" y="355"/>
                    <a:pt x="191" y="352"/>
                    <a:pt x="192" y="352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4" name="Freeform 57">
              <a:extLst>
                <a:ext uri="{FF2B5EF4-FFF2-40B4-BE49-F238E27FC236}">
                  <a16:creationId xmlns:a16="http://schemas.microsoft.com/office/drawing/2014/main" id="{66E37486-5A4B-4EBF-B6B7-5794906DB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" y="1102"/>
              <a:ext cx="356" cy="97"/>
            </a:xfrm>
            <a:custGeom>
              <a:avLst/>
              <a:gdLst>
                <a:gd name="T0" fmla="*/ 266 w 269"/>
                <a:gd name="T1" fmla="*/ 0 h 73"/>
                <a:gd name="T2" fmla="*/ 90 w 269"/>
                <a:gd name="T3" fmla="*/ 0 h 73"/>
                <a:gd name="T4" fmla="*/ 60 w 269"/>
                <a:gd name="T5" fmla="*/ 2 h 73"/>
                <a:gd name="T6" fmla="*/ 21 w 269"/>
                <a:gd name="T7" fmla="*/ 27 h 73"/>
                <a:gd name="T8" fmla="*/ 0 w 269"/>
                <a:gd name="T9" fmla="*/ 73 h 73"/>
                <a:gd name="T10" fmla="*/ 269 w 269"/>
                <a:gd name="T11" fmla="*/ 73 h 73"/>
                <a:gd name="T12" fmla="*/ 264 w 269"/>
                <a:gd name="T13" fmla="*/ 29 h 73"/>
                <a:gd name="T14" fmla="*/ 266 w 269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73">
                  <a:moveTo>
                    <a:pt x="266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71" y="0"/>
                    <a:pt x="60" y="2"/>
                  </a:cubicBezTo>
                  <a:cubicBezTo>
                    <a:pt x="48" y="3"/>
                    <a:pt x="32" y="13"/>
                    <a:pt x="21" y="27"/>
                  </a:cubicBezTo>
                  <a:cubicBezTo>
                    <a:pt x="5" y="45"/>
                    <a:pt x="0" y="73"/>
                    <a:pt x="0" y="73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6" y="58"/>
                    <a:pt x="264" y="44"/>
                    <a:pt x="264" y="29"/>
                  </a:cubicBezTo>
                  <a:cubicBezTo>
                    <a:pt x="264" y="19"/>
                    <a:pt x="265" y="9"/>
                    <a:pt x="266" y="0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5" name="Freeform 58">
              <a:extLst>
                <a:ext uri="{FF2B5EF4-FFF2-40B4-BE49-F238E27FC236}">
                  <a16:creationId xmlns:a16="http://schemas.microsoft.com/office/drawing/2014/main" id="{E528017B-FECB-42D9-851D-3AC53F1D8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7" y="480"/>
              <a:ext cx="1606" cy="301"/>
            </a:xfrm>
            <a:custGeom>
              <a:avLst/>
              <a:gdLst>
                <a:gd name="T0" fmla="*/ 1214 w 1214"/>
                <a:gd name="T1" fmla="*/ 227 h 227"/>
                <a:gd name="T2" fmla="*/ 0 w 1214"/>
                <a:gd name="T3" fmla="*/ 227 h 227"/>
                <a:gd name="T4" fmla="*/ 72 w 1214"/>
                <a:gd name="T5" fmla="*/ 71 h 227"/>
                <a:gd name="T6" fmla="*/ 171 w 1214"/>
                <a:gd name="T7" fmla="*/ 0 h 227"/>
                <a:gd name="T8" fmla="*/ 1214 w 1214"/>
                <a:gd name="T9" fmla="*/ 0 h 227"/>
                <a:gd name="T10" fmla="*/ 1214 w 1214"/>
                <a:gd name="T11" fmla="*/ 227 h 227"/>
                <a:gd name="T12" fmla="*/ 12 w 1214"/>
                <a:gd name="T13" fmla="*/ 220 h 227"/>
                <a:gd name="T14" fmla="*/ 1206 w 1214"/>
                <a:gd name="T15" fmla="*/ 220 h 227"/>
                <a:gd name="T16" fmla="*/ 1206 w 1214"/>
                <a:gd name="T17" fmla="*/ 8 h 227"/>
                <a:gd name="T18" fmla="*/ 171 w 1214"/>
                <a:gd name="T19" fmla="*/ 8 h 227"/>
                <a:gd name="T20" fmla="*/ 78 w 1214"/>
                <a:gd name="T21" fmla="*/ 74 h 227"/>
                <a:gd name="T22" fmla="*/ 12 w 1214"/>
                <a:gd name="T23" fmla="*/ 2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4" h="227">
                  <a:moveTo>
                    <a:pt x="1214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107" y="0"/>
                    <a:pt x="171" y="0"/>
                  </a:cubicBezTo>
                  <a:cubicBezTo>
                    <a:pt x="1214" y="0"/>
                    <a:pt x="1214" y="0"/>
                    <a:pt x="1214" y="0"/>
                  </a:cubicBezTo>
                  <a:lnTo>
                    <a:pt x="1214" y="227"/>
                  </a:lnTo>
                  <a:close/>
                  <a:moveTo>
                    <a:pt x="12" y="220"/>
                  </a:moveTo>
                  <a:cubicBezTo>
                    <a:pt x="1206" y="220"/>
                    <a:pt x="1206" y="220"/>
                    <a:pt x="1206" y="220"/>
                  </a:cubicBezTo>
                  <a:cubicBezTo>
                    <a:pt x="1206" y="8"/>
                    <a:pt x="1206" y="8"/>
                    <a:pt x="1206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11" y="8"/>
                    <a:pt x="79" y="73"/>
                    <a:pt x="78" y="74"/>
                  </a:cubicBezTo>
                  <a:lnTo>
                    <a:pt x="12" y="220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D3DDA7D8-08FA-4063-8436-EFE3015C4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536"/>
              <a:ext cx="157" cy="196"/>
            </a:xfrm>
            <a:custGeom>
              <a:avLst/>
              <a:gdLst>
                <a:gd name="T0" fmla="*/ 94 w 119"/>
                <a:gd name="T1" fmla="*/ 38 h 148"/>
                <a:gd name="T2" fmla="*/ 61 w 119"/>
                <a:gd name="T3" fmla="*/ 23 h 148"/>
                <a:gd name="T4" fmla="*/ 32 w 119"/>
                <a:gd name="T5" fmla="*/ 41 h 148"/>
                <a:gd name="T6" fmla="*/ 63 w 119"/>
                <a:gd name="T7" fmla="*/ 59 h 148"/>
                <a:gd name="T8" fmla="*/ 119 w 119"/>
                <a:gd name="T9" fmla="*/ 103 h 148"/>
                <a:gd name="T10" fmla="*/ 61 w 119"/>
                <a:gd name="T11" fmla="*/ 148 h 148"/>
                <a:gd name="T12" fmla="*/ 0 w 119"/>
                <a:gd name="T13" fmla="*/ 113 h 148"/>
                <a:gd name="T14" fmla="*/ 22 w 119"/>
                <a:gd name="T15" fmla="*/ 102 h 148"/>
                <a:gd name="T16" fmla="*/ 61 w 119"/>
                <a:gd name="T17" fmla="*/ 124 h 148"/>
                <a:gd name="T18" fmla="*/ 93 w 119"/>
                <a:gd name="T19" fmla="*/ 103 h 148"/>
                <a:gd name="T20" fmla="*/ 61 w 119"/>
                <a:gd name="T21" fmla="*/ 83 h 148"/>
                <a:gd name="T22" fmla="*/ 6 w 119"/>
                <a:gd name="T23" fmla="*/ 40 h 148"/>
                <a:gd name="T24" fmla="*/ 60 w 119"/>
                <a:gd name="T25" fmla="*/ 0 h 148"/>
                <a:gd name="T26" fmla="*/ 115 w 119"/>
                <a:gd name="T27" fmla="*/ 27 h 148"/>
                <a:gd name="T28" fmla="*/ 94 w 119"/>
                <a:gd name="T29" fmla="*/ 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8">
                  <a:moveTo>
                    <a:pt x="94" y="38"/>
                  </a:moveTo>
                  <a:cubicBezTo>
                    <a:pt x="89" y="30"/>
                    <a:pt x="76" y="23"/>
                    <a:pt x="61" y="23"/>
                  </a:cubicBezTo>
                  <a:cubicBezTo>
                    <a:pt x="41" y="23"/>
                    <a:pt x="32" y="31"/>
                    <a:pt x="32" y="41"/>
                  </a:cubicBezTo>
                  <a:cubicBezTo>
                    <a:pt x="32" y="53"/>
                    <a:pt x="46" y="57"/>
                    <a:pt x="63" y="59"/>
                  </a:cubicBezTo>
                  <a:cubicBezTo>
                    <a:pt x="92" y="62"/>
                    <a:pt x="119" y="70"/>
                    <a:pt x="119" y="103"/>
                  </a:cubicBezTo>
                  <a:cubicBezTo>
                    <a:pt x="119" y="134"/>
                    <a:pt x="92" y="148"/>
                    <a:pt x="61" y="148"/>
                  </a:cubicBezTo>
                  <a:cubicBezTo>
                    <a:pt x="32" y="148"/>
                    <a:pt x="10" y="139"/>
                    <a:pt x="0" y="113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8" y="117"/>
                    <a:pt x="44" y="124"/>
                    <a:pt x="61" y="124"/>
                  </a:cubicBezTo>
                  <a:cubicBezTo>
                    <a:pt x="78" y="124"/>
                    <a:pt x="93" y="118"/>
                    <a:pt x="93" y="103"/>
                  </a:cubicBezTo>
                  <a:cubicBezTo>
                    <a:pt x="93" y="90"/>
                    <a:pt x="79" y="85"/>
                    <a:pt x="61" y="83"/>
                  </a:cubicBezTo>
                  <a:cubicBezTo>
                    <a:pt x="32" y="79"/>
                    <a:pt x="6" y="72"/>
                    <a:pt x="6" y="40"/>
                  </a:cubicBezTo>
                  <a:cubicBezTo>
                    <a:pt x="6" y="12"/>
                    <a:pt x="34" y="0"/>
                    <a:pt x="60" y="0"/>
                  </a:cubicBezTo>
                  <a:cubicBezTo>
                    <a:pt x="82" y="0"/>
                    <a:pt x="104" y="6"/>
                    <a:pt x="115" y="27"/>
                  </a:cubicBezTo>
                  <a:lnTo>
                    <a:pt x="94" y="38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7" name="Freeform 60">
              <a:extLst>
                <a:ext uri="{FF2B5EF4-FFF2-40B4-BE49-F238E27FC236}">
                  <a16:creationId xmlns:a16="http://schemas.microsoft.com/office/drawing/2014/main" id="{A411426C-5966-4ACC-B667-32026651B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9" y="593"/>
              <a:ext cx="140" cy="138"/>
            </a:xfrm>
            <a:custGeom>
              <a:avLst/>
              <a:gdLst>
                <a:gd name="T0" fmla="*/ 25 w 106"/>
                <a:gd name="T1" fmla="*/ 61 h 104"/>
                <a:gd name="T2" fmla="*/ 54 w 106"/>
                <a:gd name="T3" fmla="*/ 82 h 104"/>
                <a:gd name="T4" fmla="*/ 81 w 106"/>
                <a:gd name="T5" fmla="*/ 72 h 104"/>
                <a:gd name="T6" fmla="*/ 96 w 106"/>
                <a:gd name="T7" fmla="*/ 88 h 104"/>
                <a:gd name="T8" fmla="*/ 54 w 106"/>
                <a:gd name="T9" fmla="*/ 104 h 104"/>
                <a:gd name="T10" fmla="*/ 0 w 106"/>
                <a:gd name="T11" fmla="*/ 51 h 104"/>
                <a:gd name="T12" fmla="*/ 52 w 106"/>
                <a:gd name="T13" fmla="*/ 0 h 104"/>
                <a:gd name="T14" fmla="*/ 102 w 106"/>
                <a:gd name="T15" fmla="*/ 61 h 104"/>
                <a:gd name="T16" fmla="*/ 25 w 106"/>
                <a:gd name="T17" fmla="*/ 61 h 104"/>
                <a:gd name="T18" fmla="*/ 78 w 106"/>
                <a:gd name="T19" fmla="*/ 40 h 104"/>
                <a:gd name="T20" fmla="*/ 53 w 106"/>
                <a:gd name="T21" fmla="*/ 21 h 104"/>
                <a:gd name="T22" fmla="*/ 25 w 106"/>
                <a:gd name="T23" fmla="*/ 40 h 104"/>
                <a:gd name="T24" fmla="*/ 78 w 106"/>
                <a:gd name="T25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4">
                  <a:moveTo>
                    <a:pt x="25" y="61"/>
                  </a:moveTo>
                  <a:cubicBezTo>
                    <a:pt x="27" y="73"/>
                    <a:pt x="37" y="82"/>
                    <a:pt x="54" y="82"/>
                  </a:cubicBezTo>
                  <a:cubicBezTo>
                    <a:pt x="63" y="82"/>
                    <a:pt x="75" y="78"/>
                    <a:pt x="81" y="7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86" y="99"/>
                    <a:pt x="69" y="104"/>
                    <a:pt x="54" y="104"/>
                  </a:cubicBezTo>
                  <a:cubicBezTo>
                    <a:pt x="20" y="104"/>
                    <a:pt x="0" y="83"/>
                    <a:pt x="0" y="51"/>
                  </a:cubicBezTo>
                  <a:cubicBezTo>
                    <a:pt x="0" y="21"/>
                    <a:pt x="20" y="0"/>
                    <a:pt x="52" y="0"/>
                  </a:cubicBezTo>
                  <a:cubicBezTo>
                    <a:pt x="85" y="0"/>
                    <a:pt x="106" y="20"/>
                    <a:pt x="102" y="61"/>
                  </a:cubicBezTo>
                  <a:lnTo>
                    <a:pt x="25" y="61"/>
                  </a:lnTo>
                  <a:close/>
                  <a:moveTo>
                    <a:pt x="78" y="40"/>
                  </a:moveTo>
                  <a:cubicBezTo>
                    <a:pt x="77" y="28"/>
                    <a:pt x="67" y="21"/>
                    <a:pt x="53" y="21"/>
                  </a:cubicBezTo>
                  <a:cubicBezTo>
                    <a:pt x="40" y="21"/>
                    <a:pt x="29" y="28"/>
                    <a:pt x="25" y="40"/>
                  </a:cubicBezTo>
                  <a:lnTo>
                    <a:pt x="78" y="40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" name="Freeform 61">
              <a:extLst>
                <a:ext uri="{FF2B5EF4-FFF2-40B4-BE49-F238E27FC236}">
                  <a16:creationId xmlns:a16="http://schemas.microsoft.com/office/drawing/2014/main" id="{5D433997-DE85-4BBF-A5A7-930EA77D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594"/>
              <a:ext cx="203" cy="133"/>
            </a:xfrm>
            <a:custGeom>
              <a:avLst/>
              <a:gdLst>
                <a:gd name="T0" fmla="*/ 65 w 154"/>
                <a:gd name="T1" fmla="*/ 100 h 100"/>
                <a:gd name="T2" fmla="*/ 65 w 154"/>
                <a:gd name="T3" fmla="*/ 47 h 100"/>
                <a:gd name="T4" fmla="*/ 45 w 154"/>
                <a:gd name="T5" fmla="*/ 23 h 100"/>
                <a:gd name="T6" fmla="*/ 24 w 154"/>
                <a:gd name="T7" fmla="*/ 47 h 100"/>
                <a:gd name="T8" fmla="*/ 24 w 154"/>
                <a:gd name="T9" fmla="*/ 100 h 100"/>
                <a:gd name="T10" fmla="*/ 0 w 154"/>
                <a:gd name="T11" fmla="*/ 100 h 100"/>
                <a:gd name="T12" fmla="*/ 0 w 154"/>
                <a:gd name="T13" fmla="*/ 2 h 100"/>
                <a:gd name="T14" fmla="*/ 22 w 154"/>
                <a:gd name="T15" fmla="*/ 2 h 100"/>
                <a:gd name="T16" fmla="*/ 24 w 154"/>
                <a:gd name="T17" fmla="*/ 13 h 100"/>
                <a:gd name="T18" fmla="*/ 50 w 154"/>
                <a:gd name="T19" fmla="*/ 0 h 100"/>
                <a:gd name="T20" fmla="*/ 79 w 154"/>
                <a:gd name="T21" fmla="*/ 18 h 100"/>
                <a:gd name="T22" fmla="*/ 112 w 154"/>
                <a:gd name="T23" fmla="*/ 0 h 100"/>
                <a:gd name="T24" fmla="*/ 154 w 154"/>
                <a:gd name="T25" fmla="*/ 47 h 100"/>
                <a:gd name="T26" fmla="*/ 154 w 154"/>
                <a:gd name="T27" fmla="*/ 100 h 100"/>
                <a:gd name="T28" fmla="*/ 129 w 154"/>
                <a:gd name="T29" fmla="*/ 100 h 100"/>
                <a:gd name="T30" fmla="*/ 129 w 154"/>
                <a:gd name="T31" fmla="*/ 47 h 100"/>
                <a:gd name="T32" fmla="*/ 111 w 154"/>
                <a:gd name="T33" fmla="*/ 23 h 100"/>
                <a:gd name="T34" fmla="*/ 89 w 154"/>
                <a:gd name="T35" fmla="*/ 47 h 100"/>
                <a:gd name="T36" fmla="*/ 89 w 154"/>
                <a:gd name="T37" fmla="*/ 100 h 100"/>
                <a:gd name="T38" fmla="*/ 65 w 154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100">
                  <a:moveTo>
                    <a:pt x="65" y="100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5" y="34"/>
                    <a:pt x="58" y="23"/>
                    <a:pt x="45" y="23"/>
                  </a:cubicBezTo>
                  <a:cubicBezTo>
                    <a:pt x="32" y="23"/>
                    <a:pt x="24" y="34"/>
                    <a:pt x="24" y="4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9" y="4"/>
                    <a:pt x="40" y="0"/>
                    <a:pt x="50" y="0"/>
                  </a:cubicBezTo>
                  <a:cubicBezTo>
                    <a:pt x="62" y="0"/>
                    <a:pt x="73" y="5"/>
                    <a:pt x="79" y="18"/>
                  </a:cubicBezTo>
                  <a:cubicBezTo>
                    <a:pt x="88" y="4"/>
                    <a:pt x="99" y="0"/>
                    <a:pt x="112" y="0"/>
                  </a:cubicBezTo>
                  <a:cubicBezTo>
                    <a:pt x="140" y="0"/>
                    <a:pt x="154" y="17"/>
                    <a:pt x="154" y="47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34"/>
                    <a:pt x="124" y="23"/>
                    <a:pt x="111" y="23"/>
                  </a:cubicBezTo>
                  <a:cubicBezTo>
                    <a:pt x="98" y="23"/>
                    <a:pt x="89" y="34"/>
                    <a:pt x="89" y="47"/>
                  </a:cubicBezTo>
                  <a:cubicBezTo>
                    <a:pt x="89" y="100"/>
                    <a:pt x="89" y="100"/>
                    <a:pt x="89" y="100"/>
                  </a:cubicBezTo>
                  <a:lnTo>
                    <a:pt x="65" y="100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id="{EEA0CFA3-80A5-48CE-9631-1A83BB61E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2" y="593"/>
              <a:ext cx="141" cy="138"/>
            </a:xfrm>
            <a:custGeom>
              <a:avLst/>
              <a:gdLst>
                <a:gd name="T0" fmla="*/ 83 w 107"/>
                <a:gd name="T1" fmla="*/ 3 h 104"/>
                <a:gd name="T2" fmla="*/ 107 w 107"/>
                <a:gd name="T3" fmla="*/ 3 h 104"/>
                <a:gd name="T4" fmla="*/ 107 w 107"/>
                <a:gd name="T5" fmla="*/ 101 h 104"/>
                <a:gd name="T6" fmla="*/ 84 w 107"/>
                <a:gd name="T7" fmla="*/ 101 h 104"/>
                <a:gd name="T8" fmla="*/ 83 w 107"/>
                <a:gd name="T9" fmla="*/ 87 h 104"/>
                <a:gd name="T10" fmla="*/ 51 w 107"/>
                <a:gd name="T11" fmla="*/ 104 h 104"/>
                <a:gd name="T12" fmla="*/ 0 w 107"/>
                <a:gd name="T13" fmla="*/ 52 h 104"/>
                <a:gd name="T14" fmla="*/ 51 w 107"/>
                <a:gd name="T15" fmla="*/ 0 h 104"/>
                <a:gd name="T16" fmla="*/ 83 w 107"/>
                <a:gd name="T17" fmla="*/ 16 h 104"/>
                <a:gd name="T18" fmla="*/ 83 w 107"/>
                <a:gd name="T19" fmla="*/ 3 h 104"/>
                <a:gd name="T20" fmla="*/ 24 w 107"/>
                <a:gd name="T21" fmla="*/ 52 h 104"/>
                <a:gd name="T22" fmla="*/ 53 w 107"/>
                <a:gd name="T23" fmla="*/ 82 h 104"/>
                <a:gd name="T24" fmla="*/ 53 w 107"/>
                <a:gd name="T25" fmla="*/ 22 h 104"/>
                <a:gd name="T26" fmla="*/ 24 w 107"/>
                <a:gd name="T2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04">
                  <a:moveTo>
                    <a:pt x="83" y="3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77" y="98"/>
                    <a:pt x="62" y="104"/>
                    <a:pt x="51" y="104"/>
                  </a:cubicBezTo>
                  <a:cubicBezTo>
                    <a:pt x="21" y="104"/>
                    <a:pt x="0" y="86"/>
                    <a:pt x="0" y="52"/>
                  </a:cubicBezTo>
                  <a:cubicBezTo>
                    <a:pt x="0" y="18"/>
                    <a:pt x="22" y="0"/>
                    <a:pt x="51" y="0"/>
                  </a:cubicBezTo>
                  <a:cubicBezTo>
                    <a:pt x="64" y="0"/>
                    <a:pt x="77" y="7"/>
                    <a:pt x="83" y="16"/>
                  </a:cubicBezTo>
                  <a:lnTo>
                    <a:pt x="83" y="3"/>
                  </a:lnTo>
                  <a:close/>
                  <a:moveTo>
                    <a:pt x="24" y="52"/>
                  </a:moveTo>
                  <a:cubicBezTo>
                    <a:pt x="24" y="71"/>
                    <a:pt x="37" y="82"/>
                    <a:pt x="53" y="82"/>
                  </a:cubicBezTo>
                  <a:cubicBezTo>
                    <a:pt x="92" y="82"/>
                    <a:pt x="92" y="22"/>
                    <a:pt x="53" y="22"/>
                  </a:cubicBezTo>
                  <a:cubicBezTo>
                    <a:pt x="37" y="22"/>
                    <a:pt x="24" y="33"/>
                    <a:pt x="24" y="52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0" name="Freeform 63">
              <a:extLst>
                <a:ext uri="{FF2B5EF4-FFF2-40B4-BE49-F238E27FC236}">
                  <a16:creationId xmlns:a16="http://schemas.microsoft.com/office/drawing/2014/main" id="{AC4F3381-2945-412A-AC4D-73972A10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594"/>
              <a:ext cx="129" cy="133"/>
            </a:xfrm>
            <a:custGeom>
              <a:avLst/>
              <a:gdLst>
                <a:gd name="T0" fmla="*/ 73 w 97"/>
                <a:gd name="T1" fmla="*/ 100 h 100"/>
                <a:gd name="T2" fmla="*/ 73 w 97"/>
                <a:gd name="T3" fmla="*/ 49 h 100"/>
                <a:gd name="T4" fmla="*/ 49 w 97"/>
                <a:gd name="T5" fmla="*/ 22 h 100"/>
                <a:gd name="T6" fmla="*/ 24 w 97"/>
                <a:gd name="T7" fmla="*/ 50 h 100"/>
                <a:gd name="T8" fmla="*/ 24 w 97"/>
                <a:gd name="T9" fmla="*/ 100 h 100"/>
                <a:gd name="T10" fmla="*/ 0 w 97"/>
                <a:gd name="T11" fmla="*/ 100 h 100"/>
                <a:gd name="T12" fmla="*/ 0 w 97"/>
                <a:gd name="T13" fmla="*/ 2 h 100"/>
                <a:gd name="T14" fmla="*/ 21 w 97"/>
                <a:gd name="T15" fmla="*/ 2 h 100"/>
                <a:gd name="T16" fmla="*/ 23 w 97"/>
                <a:gd name="T17" fmla="*/ 15 h 100"/>
                <a:gd name="T18" fmla="*/ 55 w 97"/>
                <a:gd name="T19" fmla="*/ 0 h 100"/>
                <a:gd name="T20" fmla="*/ 97 w 97"/>
                <a:gd name="T21" fmla="*/ 48 h 100"/>
                <a:gd name="T22" fmla="*/ 97 w 97"/>
                <a:gd name="T23" fmla="*/ 100 h 100"/>
                <a:gd name="T24" fmla="*/ 73 w 97"/>
                <a:gd name="T2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00">
                  <a:moveTo>
                    <a:pt x="73" y="100"/>
                  </a:moveTo>
                  <a:cubicBezTo>
                    <a:pt x="73" y="49"/>
                    <a:pt x="73" y="49"/>
                    <a:pt x="73" y="49"/>
                  </a:cubicBezTo>
                  <a:cubicBezTo>
                    <a:pt x="73" y="34"/>
                    <a:pt x="65" y="22"/>
                    <a:pt x="49" y="22"/>
                  </a:cubicBezTo>
                  <a:cubicBezTo>
                    <a:pt x="34" y="22"/>
                    <a:pt x="24" y="35"/>
                    <a:pt x="24" y="5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5"/>
                    <a:pt x="43" y="0"/>
                    <a:pt x="55" y="0"/>
                  </a:cubicBezTo>
                  <a:cubicBezTo>
                    <a:pt x="78" y="0"/>
                    <a:pt x="97" y="17"/>
                    <a:pt x="97" y="48"/>
                  </a:cubicBezTo>
                  <a:cubicBezTo>
                    <a:pt x="97" y="100"/>
                    <a:pt x="97" y="100"/>
                    <a:pt x="97" y="100"/>
                  </a:cubicBezTo>
                  <a:lnTo>
                    <a:pt x="73" y="100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1" name="Freeform 64">
              <a:extLst>
                <a:ext uri="{FF2B5EF4-FFF2-40B4-BE49-F238E27FC236}">
                  <a16:creationId xmlns:a16="http://schemas.microsoft.com/office/drawing/2014/main" id="{ADBC53BA-A188-446D-8B0D-E02B6251F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6" y="593"/>
              <a:ext cx="141" cy="138"/>
            </a:xfrm>
            <a:custGeom>
              <a:avLst/>
              <a:gdLst>
                <a:gd name="T0" fmla="*/ 83 w 106"/>
                <a:gd name="T1" fmla="*/ 3 h 104"/>
                <a:gd name="T2" fmla="*/ 106 w 106"/>
                <a:gd name="T3" fmla="*/ 3 h 104"/>
                <a:gd name="T4" fmla="*/ 106 w 106"/>
                <a:gd name="T5" fmla="*/ 101 h 104"/>
                <a:gd name="T6" fmla="*/ 83 w 106"/>
                <a:gd name="T7" fmla="*/ 101 h 104"/>
                <a:gd name="T8" fmla="*/ 82 w 106"/>
                <a:gd name="T9" fmla="*/ 87 h 104"/>
                <a:gd name="T10" fmla="*/ 50 w 106"/>
                <a:gd name="T11" fmla="*/ 104 h 104"/>
                <a:gd name="T12" fmla="*/ 0 w 106"/>
                <a:gd name="T13" fmla="*/ 52 h 104"/>
                <a:gd name="T14" fmla="*/ 51 w 106"/>
                <a:gd name="T15" fmla="*/ 0 h 104"/>
                <a:gd name="T16" fmla="*/ 82 w 106"/>
                <a:gd name="T17" fmla="*/ 16 h 104"/>
                <a:gd name="T18" fmla="*/ 83 w 106"/>
                <a:gd name="T19" fmla="*/ 3 h 104"/>
                <a:gd name="T20" fmla="*/ 24 w 106"/>
                <a:gd name="T21" fmla="*/ 52 h 104"/>
                <a:gd name="T22" fmla="*/ 53 w 106"/>
                <a:gd name="T23" fmla="*/ 82 h 104"/>
                <a:gd name="T24" fmla="*/ 53 w 106"/>
                <a:gd name="T25" fmla="*/ 22 h 104"/>
                <a:gd name="T26" fmla="*/ 24 w 106"/>
                <a:gd name="T2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04">
                  <a:moveTo>
                    <a:pt x="83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77" y="98"/>
                    <a:pt x="61" y="104"/>
                    <a:pt x="50" y="104"/>
                  </a:cubicBezTo>
                  <a:cubicBezTo>
                    <a:pt x="21" y="104"/>
                    <a:pt x="0" y="86"/>
                    <a:pt x="0" y="52"/>
                  </a:cubicBezTo>
                  <a:cubicBezTo>
                    <a:pt x="0" y="18"/>
                    <a:pt x="22" y="0"/>
                    <a:pt x="51" y="0"/>
                  </a:cubicBezTo>
                  <a:cubicBezTo>
                    <a:pt x="64" y="0"/>
                    <a:pt x="77" y="7"/>
                    <a:pt x="82" y="16"/>
                  </a:cubicBezTo>
                  <a:lnTo>
                    <a:pt x="83" y="3"/>
                  </a:lnTo>
                  <a:close/>
                  <a:moveTo>
                    <a:pt x="24" y="52"/>
                  </a:moveTo>
                  <a:cubicBezTo>
                    <a:pt x="24" y="71"/>
                    <a:pt x="37" y="82"/>
                    <a:pt x="53" y="82"/>
                  </a:cubicBezTo>
                  <a:cubicBezTo>
                    <a:pt x="91" y="82"/>
                    <a:pt x="91" y="22"/>
                    <a:pt x="53" y="22"/>
                  </a:cubicBezTo>
                  <a:cubicBezTo>
                    <a:pt x="37" y="22"/>
                    <a:pt x="24" y="33"/>
                    <a:pt x="24" y="52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2" name="Freeform 65">
              <a:extLst>
                <a:ext uri="{FF2B5EF4-FFF2-40B4-BE49-F238E27FC236}">
                  <a16:creationId xmlns:a16="http://schemas.microsoft.com/office/drawing/2014/main" id="{87E3C351-AF06-4D61-8C7C-2276E3C44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" y="618"/>
              <a:ext cx="126" cy="126"/>
            </a:xfrm>
            <a:custGeom>
              <a:avLst/>
              <a:gdLst>
                <a:gd name="T0" fmla="*/ 47 w 95"/>
                <a:gd name="T1" fmla="*/ 0 h 95"/>
                <a:gd name="T2" fmla="*/ 0 w 95"/>
                <a:gd name="T3" fmla="*/ 48 h 95"/>
                <a:gd name="T4" fmla="*/ 47 w 95"/>
                <a:gd name="T5" fmla="*/ 95 h 95"/>
                <a:gd name="T6" fmla="*/ 95 w 95"/>
                <a:gd name="T7" fmla="*/ 48 h 95"/>
                <a:gd name="T8" fmla="*/ 47 w 95"/>
                <a:gd name="T9" fmla="*/ 0 h 95"/>
                <a:gd name="T10" fmla="*/ 47 w 95"/>
                <a:gd name="T11" fmla="*/ 76 h 95"/>
                <a:gd name="T12" fmla="*/ 19 w 95"/>
                <a:gd name="T13" fmla="*/ 48 h 95"/>
                <a:gd name="T14" fmla="*/ 47 w 95"/>
                <a:gd name="T15" fmla="*/ 19 h 95"/>
                <a:gd name="T16" fmla="*/ 76 w 95"/>
                <a:gd name="T17" fmla="*/ 48 h 95"/>
                <a:gd name="T18" fmla="*/ 47 w 95"/>
                <a:gd name="T1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4" y="95"/>
                    <a:pt x="95" y="74"/>
                    <a:pt x="95" y="48"/>
                  </a:cubicBezTo>
                  <a:cubicBezTo>
                    <a:pt x="95" y="21"/>
                    <a:pt x="74" y="0"/>
                    <a:pt x="47" y="0"/>
                  </a:cubicBezTo>
                  <a:close/>
                  <a:moveTo>
                    <a:pt x="47" y="76"/>
                  </a:moveTo>
                  <a:cubicBezTo>
                    <a:pt x="32" y="76"/>
                    <a:pt x="19" y="64"/>
                    <a:pt x="19" y="48"/>
                  </a:cubicBezTo>
                  <a:cubicBezTo>
                    <a:pt x="19" y="32"/>
                    <a:pt x="32" y="19"/>
                    <a:pt x="47" y="19"/>
                  </a:cubicBezTo>
                  <a:cubicBezTo>
                    <a:pt x="63" y="19"/>
                    <a:pt x="76" y="32"/>
                    <a:pt x="76" y="48"/>
                  </a:cubicBezTo>
                  <a:cubicBezTo>
                    <a:pt x="76" y="64"/>
                    <a:pt x="63" y="76"/>
                    <a:pt x="47" y="76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306C1D0B-E049-4EFC-8ADF-5BD6ACFF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618"/>
              <a:ext cx="26" cy="64"/>
            </a:xfrm>
            <a:custGeom>
              <a:avLst/>
              <a:gdLst>
                <a:gd name="T0" fmla="*/ 19 w 19"/>
                <a:gd name="T1" fmla="*/ 48 h 48"/>
                <a:gd name="T2" fmla="*/ 0 w 19"/>
                <a:gd name="T3" fmla="*/ 48 h 48"/>
                <a:gd name="T4" fmla="*/ 0 w 19"/>
                <a:gd name="T5" fmla="*/ 11 h 48"/>
                <a:gd name="T6" fmla="*/ 9 w 19"/>
                <a:gd name="T7" fmla="*/ 4 h 48"/>
                <a:gd name="T8" fmla="*/ 19 w 19"/>
                <a:gd name="T9" fmla="*/ 0 h 48"/>
                <a:gd name="T10" fmla="*/ 19 w 19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8">
                  <a:moveTo>
                    <a:pt x="19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8"/>
                    <a:pt x="9" y="4"/>
                  </a:cubicBezTo>
                  <a:cubicBezTo>
                    <a:pt x="16" y="0"/>
                    <a:pt x="19" y="0"/>
                    <a:pt x="19" y="0"/>
                  </a:cubicBezTo>
                  <a:lnTo>
                    <a:pt x="19" y="48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4" name="Freeform 67">
              <a:extLst>
                <a:ext uri="{FF2B5EF4-FFF2-40B4-BE49-F238E27FC236}">
                  <a16:creationId xmlns:a16="http://schemas.microsoft.com/office/drawing/2014/main" id="{68B1538A-6613-40B7-94B3-82907443A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682"/>
              <a:ext cx="26" cy="64"/>
            </a:xfrm>
            <a:custGeom>
              <a:avLst/>
              <a:gdLst>
                <a:gd name="T0" fmla="*/ 0 w 19"/>
                <a:gd name="T1" fmla="*/ 0 h 48"/>
                <a:gd name="T2" fmla="*/ 19 w 19"/>
                <a:gd name="T3" fmla="*/ 0 h 48"/>
                <a:gd name="T4" fmla="*/ 19 w 19"/>
                <a:gd name="T5" fmla="*/ 36 h 48"/>
                <a:gd name="T6" fmla="*/ 10 w 19"/>
                <a:gd name="T7" fmla="*/ 44 h 48"/>
                <a:gd name="T8" fmla="*/ 0 w 19"/>
                <a:gd name="T9" fmla="*/ 47 h 48"/>
                <a:gd name="T10" fmla="*/ 0 w 1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8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7" y="40"/>
                    <a:pt x="10" y="44"/>
                  </a:cubicBezTo>
                  <a:cubicBezTo>
                    <a:pt x="3" y="48"/>
                    <a:pt x="0" y="47"/>
                    <a:pt x="0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5" name="Freeform 68">
              <a:extLst>
                <a:ext uri="{FF2B5EF4-FFF2-40B4-BE49-F238E27FC236}">
                  <a16:creationId xmlns:a16="http://schemas.microsoft.com/office/drawing/2014/main" id="{9A054753-1CBF-455E-9658-34B60D70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767"/>
              <a:ext cx="134" cy="6"/>
            </a:xfrm>
            <a:custGeom>
              <a:avLst/>
              <a:gdLst>
                <a:gd name="T0" fmla="*/ 98 w 101"/>
                <a:gd name="T1" fmla="*/ 5 h 5"/>
                <a:gd name="T2" fmla="*/ 3 w 101"/>
                <a:gd name="T3" fmla="*/ 5 h 5"/>
                <a:gd name="T4" fmla="*/ 0 w 101"/>
                <a:gd name="T5" fmla="*/ 3 h 5"/>
                <a:gd name="T6" fmla="*/ 3 w 101"/>
                <a:gd name="T7" fmla="*/ 0 h 5"/>
                <a:gd name="T8" fmla="*/ 98 w 101"/>
                <a:gd name="T9" fmla="*/ 0 h 5"/>
                <a:gd name="T10" fmla="*/ 101 w 101"/>
                <a:gd name="T11" fmla="*/ 3 h 5"/>
                <a:gd name="T12" fmla="*/ 98 w 10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5">
                  <a:moveTo>
                    <a:pt x="98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1" y="1"/>
                    <a:pt x="101" y="3"/>
                  </a:cubicBezTo>
                  <a:cubicBezTo>
                    <a:pt x="101" y="4"/>
                    <a:pt x="100" y="5"/>
                    <a:pt x="98" y="5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6" name="Freeform 69">
              <a:extLst>
                <a:ext uri="{FF2B5EF4-FFF2-40B4-BE49-F238E27FC236}">
                  <a16:creationId xmlns:a16="http://schemas.microsoft.com/office/drawing/2014/main" id="{518C8866-61F9-4B8A-8612-7F2CAFAB64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" y="1070"/>
              <a:ext cx="250" cy="254"/>
            </a:xfrm>
            <a:custGeom>
              <a:avLst/>
              <a:gdLst>
                <a:gd name="T0" fmla="*/ 189 w 189"/>
                <a:gd name="T1" fmla="*/ 96 h 191"/>
                <a:gd name="T2" fmla="*/ 95 w 189"/>
                <a:gd name="T3" fmla="*/ 191 h 191"/>
                <a:gd name="T4" fmla="*/ 0 w 189"/>
                <a:gd name="T5" fmla="*/ 96 h 191"/>
                <a:gd name="T6" fmla="*/ 95 w 189"/>
                <a:gd name="T7" fmla="*/ 0 h 191"/>
                <a:gd name="T8" fmla="*/ 189 w 189"/>
                <a:gd name="T9" fmla="*/ 96 h 191"/>
                <a:gd name="T10" fmla="*/ 34 w 189"/>
                <a:gd name="T11" fmla="*/ 97 h 191"/>
                <a:gd name="T12" fmla="*/ 95 w 189"/>
                <a:gd name="T13" fmla="*/ 159 h 191"/>
                <a:gd name="T14" fmla="*/ 155 w 189"/>
                <a:gd name="T15" fmla="*/ 97 h 191"/>
                <a:gd name="T16" fmla="*/ 95 w 189"/>
                <a:gd name="T17" fmla="*/ 31 h 191"/>
                <a:gd name="T18" fmla="*/ 34 w 189"/>
                <a:gd name="T19" fmla="*/ 9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91">
                  <a:moveTo>
                    <a:pt x="189" y="96"/>
                  </a:moveTo>
                  <a:cubicBezTo>
                    <a:pt x="188" y="144"/>
                    <a:pt x="159" y="191"/>
                    <a:pt x="95" y="191"/>
                  </a:cubicBezTo>
                  <a:cubicBezTo>
                    <a:pt x="30" y="191"/>
                    <a:pt x="0" y="145"/>
                    <a:pt x="0" y="96"/>
                  </a:cubicBezTo>
                  <a:cubicBezTo>
                    <a:pt x="0" y="48"/>
                    <a:pt x="31" y="0"/>
                    <a:pt x="95" y="0"/>
                  </a:cubicBezTo>
                  <a:cubicBezTo>
                    <a:pt x="158" y="0"/>
                    <a:pt x="189" y="48"/>
                    <a:pt x="189" y="96"/>
                  </a:cubicBezTo>
                  <a:close/>
                  <a:moveTo>
                    <a:pt x="34" y="97"/>
                  </a:moveTo>
                  <a:cubicBezTo>
                    <a:pt x="35" y="127"/>
                    <a:pt x="51" y="159"/>
                    <a:pt x="95" y="159"/>
                  </a:cubicBezTo>
                  <a:cubicBezTo>
                    <a:pt x="138" y="159"/>
                    <a:pt x="154" y="127"/>
                    <a:pt x="155" y="97"/>
                  </a:cubicBezTo>
                  <a:cubicBezTo>
                    <a:pt x="155" y="66"/>
                    <a:pt x="138" y="31"/>
                    <a:pt x="95" y="31"/>
                  </a:cubicBezTo>
                  <a:cubicBezTo>
                    <a:pt x="51" y="31"/>
                    <a:pt x="34" y="66"/>
                    <a:pt x="34" y="97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7" name="Freeform 70">
              <a:extLst>
                <a:ext uri="{FF2B5EF4-FFF2-40B4-BE49-F238E27FC236}">
                  <a16:creationId xmlns:a16="http://schemas.microsoft.com/office/drawing/2014/main" id="{C6DC299D-6FC7-4FB5-ACB4-E91D59DD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142"/>
              <a:ext cx="156" cy="182"/>
            </a:xfrm>
            <a:custGeom>
              <a:avLst/>
              <a:gdLst>
                <a:gd name="T0" fmla="*/ 118 w 118"/>
                <a:gd name="T1" fmla="*/ 116 h 137"/>
                <a:gd name="T2" fmla="*/ 68 w 118"/>
                <a:gd name="T3" fmla="*/ 137 h 137"/>
                <a:gd name="T4" fmla="*/ 0 w 118"/>
                <a:gd name="T5" fmla="*/ 68 h 137"/>
                <a:gd name="T6" fmla="*/ 68 w 118"/>
                <a:gd name="T7" fmla="*/ 0 h 137"/>
                <a:gd name="T8" fmla="*/ 115 w 118"/>
                <a:gd name="T9" fmla="*/ 19 h 137"/>
                <a:gd name="T10" fmla="*/ 95 w 118"/>
                <a:gd name="T11" fmla="*/ 40 h 137"/>
                <a:gd name="T12" fmla="*/ 69 w 118"/>
                <a:gd name="T13" fmla="*/ 30 h 137"/>
                <a:gd name="T14" fmla="*/ 32 w 118"/>
                <a:gd name="T15" fmla="*/ 68 h 137"/>
                <a:gd name="T16" fmla="*/ 68 w 118"/>
                <a:gd name="T17" fmla="*/ 106 h 137"/>
                <a:gd name="T18" fmla="*/ 97 w 118"/>
                <a:gd name="T19" fmla="*/ 95 h 137"/>
                <a:gd name="T20" fmla="*/ 118 w 118"/>
                <a:gd name="T21" fmla="*/ 1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37">
                  <a:moveTo>
                    <a:pt x="118" y="116"/>
                  </a:moveTo>
                  <a:cubicBezTo>
                    <a:pt x="103" y="131"/>
                    <a:pt x="88" y="137"/>
                    <a:pt x="68" y="137"/>
                  </a:cubicBezTo>
                  <a:cubicBezTo>
                    <a:pt x="31" y="137"/>
                    <a:pt x="0" y="114"/>
                    <a:pt x="0" y="68"/>
                  </a:cubicBezTo>
                  <a:cubicBezTo>
                    <a:pt x="0" y="22"/>
                    <a:pt x="31" y="0"/>
                    <a:pt x="68" y="0"/>
                  </a:cubicBezTo>
                  <a:cubicBezTo>
                    <a:pt x="87" y="0"/>
                    <a:pt x="101" y="5"/>
                    <a:pt x="115" y="1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7" y="33"/>
                    <a:pt x="78" y="30"/>
                    <a:pt x="69" y="30"/>
                  </a:cubicBezTo>
                  <a:cubicBezTo>
                    <a:pt x="47" y="30"/>
                    <a:pt x="32" y="46"/>
                    <a:pt x="32" y="68"/>
                  </a:cubicBezTo>
                  <a:cubicBezTo>
                    <a:pt x="32" y="93"/>
                    <a:pt x="49" y="106"/>
                    <a:pt x="68" y="106"/>
                  </a:cubicBezTo>
                  <a:cubicBezTo>
                    <a:pt x="79" y="106"/>
                    <a:pt x="89" y="103"/>
                    <a:pt x="97" y="95"/>
                  </a:cubicBezTo>
                  <a:lnTo>
                    <a:pt x="118" y="116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8" name="Freeform 71">
              <a:extLst>
                <a:ext uri="{FF2B5EF4-FFF2-40B4-BE49-F238E27FC236}">
                  <a16:creationId xmlns:a16="http://schemas.microsoft.com/office/drawing/2014/main" id="{80BA7B2E-DD05-411C-8965-DE763F11B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1147"/>
              <a:ext cx="169" cy="174"/>
            </a:xfrm>
            <a:custGeom>
              <a:avLst/>
              <a:gdLst>
                <a:gd name="T0" fmla="*/ 32 w 128"/>
                <a:gd name="T1" fmla="*/ 0 h 131"/>
                <a:gd name="T2" fmla="*/ 32 w 128"/>
                <a:gd name="T3" fmla="*/ 67 h 131"/>
                <a:gd name="T4" fmla="*/ 63 w 128"/>
                <a:gd name="T5" fmla="*/ 102 h 131"/>
                <a:gd name="T6" fmla="*/ 96 w 128"/>
                <a:gd name="T7" fmla="*/ 66 h 131"/>
                <a:gd name="T8" fmla="*/ 96 w 128"/>
                <a:gd name="T9" fmla="*/ 0 h 131"/>
                <a:gd name="T10" fmla="*/ 128 w 128"/>
                <a:gd name="T11" fmla="*/ 0 h 131"/>
                <a:gd name="T12" fmla="*/ 128 w 128"/>
                <a:gd name="T13" fmla="*/ 129 h 131"/>
                <a:gd name="T14" fmla="*/ 99 w 128"/>
                <a:gd name="T15" fmla="*/ 129 h 131"/>
                <a:gd name="T16" fmla="*/ 97 w 128"/>
                <a:gd name="T17" fmla="*/ 111 h 131"/>
                <a:gd name="T18" fmla="*/ 54 w 128"/>
                <a:gd name="T19" fmla="*/ 131 h 131"/>
                <a:gd name="T20" fmla="*/ 0 w 128"/>
                <a:gd name="T21" fmla="*/ 67 h 131"/>
                <a:gd name="T22" fmla="*/ 0 w 128"/>
                <a:gd name="T23" fmla="*/ 0 h 131"/>
                <a:gd name="T24" fmla="*/ 32 w 128"/>
                <a:gd name="T2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31">
                  <a:moveTo>
                    <a:pt x="32" y="0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87"/>
                    <a:pt x="43" y="102"/>
                    <a:pt x="63" y="102"/>
                  </a:cubicBezTo>
                  <a:cubicBezTo>
                    <a:pt x="83" y="102"/>
                    <a:pt x="96" y="85"/>
                    <a:pt x="96" y="6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4" y="125"/>
                    <a:pt x="72" y="131"/>
                    <a:pt x="54" y="131"/>
                  </a:cubicBezTo>
                  <a:cubicBezTo>
                    <a:pt x="23" y="131"/>
                    <a:pt x="0" y="108"/>
                    <a:pt x="0" y="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9" name="Freeform 72">
              <a:extLst>
                <a:ext uri="{FF2B5EF4-FFF2-40B4-BE49-F238E27FC236}">
                  <a16:creationId xmlns:a16="http://schemas.microsoft.com/office/drawing/2014/main" id="{8C2FAD41-A8D4-4E50-99AB-1E2967748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0" y="1143"/>
              <a:ext cx="185" cy="247"/>
            </a:xfrm>
            <a:custGeom>
              <a:avLst/>
              <a:gdLst>
                <a:gd name="T0" fmla="*/ 0 w 140"/>
                <a:gd name="T1" fmla="*/ 186 h 186"/>
                <a:gd name="T2" fmla="*/ 0 w 140"/>
                <a:gd name="T3" fmla="*/ 3 h 186"/>
                <a:gd name="T4" fmla="*/ 30 w 140"/>
                <a:gd name="T5" fmla="*/ 3 h 186"/>
                <a:gd name="T6" fmla="*/ 32 w 140"/>
                <a:gd name="T7" fmla="*/ 20 h 186"/>
                <a:gd name="T8" fmla="*/ 74 w 140"/>
                <a:gd name="T9" fmla="*/ 0 h 186"/>
                <a:gd name="T10" fmla="*/ 140 w 140"/>
                <a:gd name="T11" fmla="*/ 67 h 186"/>
                <a:gd name="T12" fmla="*/ 75 w 140"/>
                <a:gd name="T13" fmla="*/ 135 h 186"/>
                <a:gd name="T14" fmla="*/ 32 w 140"/>
                <a:gd name="T15" fmla="*/ 117 h 186"/>
                <a:gd name="T16" fmla="*/ 32 w 140"/>
                <a:gd name="T17" fmla="*/ 186 h 186"/>
                <a:gd name="T18" fmla="*/ 0 w 140"/>
                <a:gd name="T19" fmla="*/ 186 h 186"/>
                <a:gd name="T20" fmla="*/ 108 w 140"/>
                <a:gd name="T21" fmla="*/ 67 h 186"/>
                <a:gd name="T22" fmla="*/ 72 w 140"/>
                <a:gd name="T23" fmla="*/ 31 h 186"/>
                <a:gd name="T24" fmla="*/ 35 w 140"/>
                <a:gd name="T25" fmla="*/ 67 h 186"/>
                <a:gd name="T26" fmla="*/ 72 w 140"/>
                <a:gd name="T27" fmla="*/ 104 h 186"/>
                <a:gd name="T28" fmla="*/ 108 w 140"/>
                <a:gd name="T29" fmla="*/ 6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86">
                  <a:moveTo>
                    <a:pt x="0" y="18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2" y="6"/>
                    <a:pt x="59" y="0"/>
                    <a:pt x="74" y="0"/>
                  </a:cubicBezTo>
                  <a:cubicBezTo>
                    <a:pt x="114" y="0"/>
                    <a:pt x="140" y="29"/>
                    <a:pt x="140" y="67"/>
                  </a:cubicBezTo>
                  <a:cubicBezTo>
                    <a:pt x="140" y="105"/>
                    <a:pt x="117" y="135"/>
                    <a:pt x="75" y="135"/>
                  </a:cubicBezTo>
                  <a:cubicBezTo>
                    <a:pt x="62" y="135"/>
                    <a:pt x="41" y="131"/>
                    <a:pt x="32" y="117"/>
                  </a:cubicBezTo>
                  <a:cubicBezTo>
                    <a:pt x="32" y="186"/>
                    <a:pt x="32" y="186"/>
                    <a:pt x="32" y="186"/>
                  </a:cubicBezTo>
                  <a:lnTo>
                    <a:pt x="0" y="186"/>
                  </a:lnTo>
                  <a:close/>
                  <a:moveTo>
                    <a:pt x="108" y="67"/>
                  </a:moveTo>
                  <a:cubicBezTo>
                    <a:pt x="108" y="47"/>
                    <a:pt x="95" y="31"/>
                    <a:pt x="72" y="31"/>
                  </a:cubicBezTo>
                  <a:cubicBezTo>
                    <a:pt x="49" y="31"/>
                    <a:pt x="35" y="47"/>
                    <a:pt x="35" y="67"/>
                  </a:cubicBezTo>
                  <a:cubicBezTo>
                    <a:pt x="35" y="87"/>
                    <a:pt x="50" y="104"/>
                    <a:pt x="72" y="104"/>
                  </a:cubicBezTo>
                  <a:cubicBezTo>
                    <a:pt x="94" y="104"/>
                    <a:pt x="108" y="87"/>
                    <a:pt x="108" y="67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0" name="Freeform 73">
              <a:extLst>
                <a:ext uri="{FF2B5EF4-FFF2-40B4-BE49-F238E27FC236}">
                  <a16:creationId xmlns:a16="http://schemas.microsoft.com/office/drawing/2014/main" id="{CB33DE62-FF02-4BB9-B63A-513679373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" y="1142"/>
              <a:ext cx="185" cy="182"/>
            </a:xfrm>
            <a:custGeom>
              <a:avLst/>
              <a:gdLst>
                <a:gd name="T0" fmla="*/ 109 w 140"/>
                <a:gd name="T1" fmla="*/ 4 h 137"/>
                <a:gd name="T2" fmla="*/ 140 w 140"/>
                <a:gd name="T3" fmla="*/ 4 h 137"/>
                <a:gd name="T4" fmla="*/ 140 w 140"/>
                <a:gd name="T5" fmla="*/ 133 h 137"/>
                <a:gd name="T6" fmla="*/ 110 w 140"/>
                <a:gd name="T7" fmla="*/ 133 h 137"/>
                <a:gd name="T8" fmla="*/ 108 w 140"/>
                <a:gd name="T9" fmla="*/ 114 h 137"/>
                <a:gd name="T10" fmla="*/ 66 w 140"/>
                <a:gd name="T11" fmla="*/ 137 h 137"/>
                <a:gd name="T12" fmla="*/ 0 w 140"/>
                <a:gd name="T13" fmla="*/ 68 h 137"/>
                <a:gd name="T14" fmla="*/ 67 w 140"/>
                <a:gd name="T15" fmla="*/ 0 h 137"/>
                <a:gd name="T16" fmla="*/ 108 w 140"/>
                <a:gd name="T17" fmla="*/ 21 h 137"/>
                <a:gd name="T18" fmla="*/ 109 w 140"/>
                <a:gd name="T19" fmla="*/ 4 h 137"/>
                <a:gd name="T20" fmla="*/ 32 w 140"/>
                <a:gd name="T21" fmla="*/ 68 h 137"/>
                <a:gd name="T22" fmla="*/ 70 w 140"/>
                <a:gd name="T23" fmla="*/ 107 h 137"/>
                <a:gd name="T24" fmla="*/ 70 w 140"/>
                <a:gd name="T25" fmla="*/ 29 h 137"/>
                <a:gd name="T26" fmla="*/ 32 w 140"/>
                <a:gd name="T27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37">
                  <a:moveTo>
                    <a:pt x="109" y="4"/>
                  </a:moveTo>
                  <a:cubicBezTo>
                    <a:pt x="140" y="4"/>
                    <a:pt x="140" y="4"/>
                    <a:pt x="140" y="4"/>
                  </a:cubicBezTo>
                  <a:cubicBezTo>
                    <a:pt x="140" y="133"/>
                    <a:pt x="140" y="133"/>
                    <a:pt x="140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1" y="129"/>
                    <a:pt x="81" y="136"/>
                    <a:pt x="66" y="137"/>
                  </a:cubicBezTo>
                  <a:cubicBezTo>
                    <a:pt x="28" y="137"/>
                    <a:pt x="0" y="113"/>
                    <a:pt x="0" y="68"/>
                  </a:cubicBezTo>
                  <a:cubicBezTo>
                    <a:pt x="0" y="24"/>
                    <a:pt x="30" y="0"/>
                    <a:pt x="67" y="0"/>
                  </a:cubicBezTo>
                  <a:cubicBezTo>
                    <a:pt x="85" y="0"/>
                    <a:pt x="101" y="9"/>
                    <a:pt x="108" y="21"/>
                  </a:cubicBezTo>
                  <a:lnTo>
                    <a:pt x="109" y="4"/>
                  </a:lnTo>
                  <a:close/>
                  <a:moveTo>
                    <a:pt x="32" y="68"/>
                  </a:moveTo>
                  <a:cubicBezTo>
                    <a:pt x="32" y="93"/>
                    <a:pt x="49" y="107"/>
                    <a:pt x="70" y="107"/>
                  </a:cubicBezTo>
                  <a:cubicBezTo>
                    <a:pt x="120" y="107"/>
                    <a:pt x="120" y="29"/>
                    <a:pt x="70" y="29"/>
                  </a:cubicBezTo>
                  <a:cubicBezTo>
                    <a:pt x="49" y="29"/>
                    <a:pt x="32" y="43"/>
                    <a:pt x="32" y="68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1" name="Freeform 74">
              <a:extLst>
                <a:ext uri="{FF2B5EF4-FFF2-40B4-BE49-F238E27FC236}">
                  <a16:creationId xmlns:a16="http://schemas.microsoft.com/office/drawing/2014/main" id="{2E9EE038-27DA-4E68-B3D8-595175E8D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142"/>
              <a:ext cx="158" cy="182"/>
            </a:xfrm>
            <a:custGeom>
              <a:avLst/>
              <a:gdLst>
                <a:gd name="T0" fmla="*/ 119 w 119"/>
                <a:gd name="T1" fmla="*/ 116 h 137"/>
                <a:gd name="T2" fmla="*/ 69 w 119"/>
                <a:gd name="T3" fmla="*/ 137 h 137"/>
                <a:gd name="T4" fmla="*/ 0 w 119"/>
                <a:gd name="T5" fmla="*/ 68 h 137"/>
                <a:gd name="T6" fmla="*/ 69 w 119"/>
                <a:gd name="T7" fmla="*/ 0 h 137"/>
                <a:gd name="T8" fmla="*/ 116 w 119"/>
                <a:gd name="T9" fmla="*/ 19 h 137"/>
                <a:gd name="T10" fmla="*/ 95 w 119"/>
                <a:gd name="T11" fmla="*/ 40 h 137"/>
                <a:gd name="T12" fmla="*/ 69 w 119"/>
                <a:gd name="T13" fmla="*/ 30 h 137"/>
                <a:gd name="T14" fmla="*/ 32 w 119"/>
                <a:gd name="T15" fmla="*/ 68 h 137"/>
                <a:gd name="T16" fmla="*/ 69 w 119"/>
                <a:gd name="T17" fmla="*/ 106 h 137"/>
                <a:gd name="T18" fmla="*/ 97 w 119"/>
                <a:gd name="T19" fmla="*/ 95 h 137"/>
                <a:gd name="T20" fmla="*/ 119 w 119"/>
                <a:gd name="T21" fmla="*/ 1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37">
                  <a:moveTo>
                    <a:pt x="119" y="116"/>
                  </a:moveTo>
                  <a:cubicBezTo>
                    <a:pt x="104" y="131"/>
                    <a:pt x="88" y="137"/>
                    <a:pt x="69" y="137"/>
                  </a:cubicBezTo>
                  <a:cubicBezTo>
                    <a:pt x="32" y="137"/>
                    <a:pt x="0" y="114"/>
                    <a:pt x="0" y="68"/>
                  </a:cubicBezTo>
                  <a:cubicBezTo>
                    <a:pt x="0" y="22"/>
                    <a:pt x="32" y="0"/>
                    <a:pt x="69" y="0"/>
                  </a:cubicBezTo>
                  <a:cubicBezTo>
                    <a:pt x="87" y="0"/>
                    <a:pt x="101" y="5"/>
                    <a:pt x="116" y="1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8" y="33"/>
                    <a:pt x="78" y="30"/>
                    <a:pt x="69" y="30"/>
                  </a:cubicBezTo>
                  <a:cubicBezTo>
                    <a:pt x="48" y="30"/>
                    <a:pt x="32" y="46"/>
                    <a:pt x="32" y="68"/>
                  </a:cubicBezTo>
                  <a:cubicBezTo>
                    <a:pt x="32" y="93"/>
                    <a:pt x="49" y="106"/>
                    <a:pt x="69" y="106"/>
                  </a:cubicBezTo>
                  <a:cubicBezTo>
                    <a:pt x="79" y="106"/>
                    <a:pt x="89" y="103"/>
                    <a:pt x="97" y="95"/>
                  </a:cubicBezTo>
                  <a:lnTo>
                    <a:pt x="119" y="116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2" name="Freeform 75">
              <a:extLst>
                <a:ext uri="{FF2B5EF4-FFF2-40B4-BE49-F238E27FC236}">
                  <a16:creationId xmlns:a16="http://schemas.microsoft.com/office/drawing/2014/main" id="{DEE3FEA9-4CD1-450A-B31A-6A59BBE15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4" y="1065"/>
              <a:ext cx="50" cy="253"/>
            </a:xfrm>
            <a:custGeom>
              <a:avLst/>
              <a:gdLst>
                <a:gd name="T0" fmla="*/ 38 w 38"/>
                <a:gd name="T1" fmla="*/ 25 h 191"/>
                <a:gd name="T2" fmla="*/ 0 w 38"/>
                <a:gd name="T3" fmla="*/ 25 h 191"/>
                <a:gd name="T4" fmla="*/ 38 w 38"/>
                <a:gd name="T5" fmla="*/ 25 h 191"/>
                <a:gd name="T6" fmla="*/ 3 w 38"/>
                <a:gd name="T7" fmla="*/ 61 h 191"/>
                <a:gd name="T8" fmla="*/ 3 w 38"/>
                <a:gd name="T9" fmla="*/ 191 h 191"/>
                <a:gd name="T10" fmla="*/ 35 w 38"/>
                <a:gd name="T11" fmla="*/ 191 h 191"/>
                <a:gd name="T12" fmla="*/ 35 w 38"/>
                <a:gd name="T13" fmla="*/ 61 h 191"/>
                <a:gd name="T14" fmla="*/ 3 w 38"/>
                <a:gd name="T15" fmla="*/ 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91">
                  <a:moveTo>
                    <a:pt x="38" y="25"/>
                  </a:moveTo>
                  <a:cubicBezTo>
                    <a:pt x="38" y="50"/>
                    <a:pt x="0" y="50"/>
                    <a:pt x="0" y="25"/>
                  </a:cubicBezTo>
                  <a:cubicBezTo>
                    <a:pt x="0" y="0"/>
                    <a:pt x="38" y="0"/>
                    <a:pt x="38" y="25"/>
                  </a:cubicBezTo>
                  <a:close/>
                  <a:moveTo>
                    <a:pt x="3" y="61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5" y="61"/>
                    <a:pt x="35" y="61"/>
                    <a:pt x="35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3" name="Freeform 76">
              <a:extLst>
                <a:ext uri="{FF2B5EF4-FFF2-40B4-BE49-F238E27FC236}">
                  <a16:creationId xmlns:a16="http://schemas.microsoft.com/office/drawing/2014/main" id="{0C8A00BC-1170-4EDE-8CF6-608F30E5D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5" y="1143"/>
              <a:ext cx="177" cy="179"/>
            </a:xfrm>
            <a:custGeom>
              <a:avLst/>
              <a:gdLst>
                <a:gd name="T0" fmla="*/ 134 w 134"/>
                <a:gd name="T1" fmla="*/ 67 h 135"/>
                <a:gd name="T2" fmla="*/ 67 w 134"/>
                <a:gd name="T3" fmla="*/ 135 h 135"/>
                <a:gd name="T4" fmla="*/ 0 w 134"/>
                <a:gd name="T5" fmla="*/ 67 h 135"/>
                <a:gd name="T6" fmla="*/ 66 w 134"/>
                <a:gd name="T7" fmla="*/ 0 h 135"/>
                <a:gd name="T8" fmla="*/ 134 w 134"/>
                <a:gd name="T9" fmla="*/ 67 h 135"/>
                <a:gd name="T10" fmla="*/ 31 w 134"/>
                <a:gd name="T11" fmla="*/ 67 h 135"/>
                <a:gd name="T12" fmla="*/ 67 w 134"/>
                <a:gd name="T13" fmla="*/ 105 h 135"/>
                <a:gd name="T14" fmla="*/ 102 w 134"/>
                <a:gd name="T15" fmla="*/ 67 h 135"/>
                <a:gd name="T16" fmla="*/ 67 w 134"/>
                <a:gd name="T17" fmla="*/ 29 h 135"/>
                <a:gd name="T18" fmla="*/ 31 w 134"/>
                <a:gd name="T1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5">
                  <a:moveTo>
                    <a:pt x="134" y="67"/>
                  </a:moveTo>
                  <a:cubicBezTo>
                    <a:pt x="134" y="105"/>
                    <a:pt x="108" y="135"/>
                    <a:pt x="67" y="135"/>
                  </a:cubicBezTo>
                  <a:cubicBezTo>
                    <a:pt x="25" y="135"/>
                    <a:pt x="0" y="105"/>
                    <a:pt x="0" y="67"/>
                  </a:cubicBezTo>
                  <a:cubicBezTo>
                    <a:pt x="0" y="30"/>
                    <a:pt x="25" y="0"/>
                    <a:pt x="66" y="0"/>
                  </a:cubicBezTo>
                  <a:cubicBezTo>
                    <a:pt x="107" y="0"/>
                    <a:pt x="134" y="30"/>
                    <a:pt x="134" y="67"/>
                  </a:cubicBezTo>
                  <a:close/>
                  <a:moveTo>
                    <a:pt x="31" y="67"/>
                  </a:moveTo>
                  <a:cubicBezTo>
                    <a:pt x="31" y="87"/>
                    <a:pt x="43" y="105"/>
                    <a:pt x="67" y="105"/>
                  </a:cubicBezTo>
                  <a:cubicBezTo>
                    <a:pt x="90" y="105"/>
                    <a:pt x="102" y="87"/>
                    <a:pt x="102" y="67"/>
                  </a:cubicBezTo>
                  <a:cubicBezTo>
                    <a:pt x="102" y="48"/>
                    <a:pt x="88" y="29"/>
                    <a:pt x="67" y="29"/>
                  </a:cubicBezTo>
                  <a:cubicBezTo>
                    <a:pt x="44" y="29"/>
                    <a:pt x="31" y="48"/>
                    <a:pt x="31" y="67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4" name="Freeform 77">
              <a:extLst>
                <a:ext uri="{FF2B5EF4-FFF2-40B4-BE49-F238E27FC236}">
                  <a16:creationId xmlns:a16="http://schemas.microsoft.com/office/drawing/2014/main" id="{8CC2F1FD-6ABB-47F1-ADDD-5B215650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145"/>
              <a:ext cx="169" cy="173"/>
            </a:xfrm>
            <a:custGeom>
              <a:avLst/>
              <a:gdLst>
                <a:gd name="T0" fmla="*/ 96 w 128"/>
                <a:gd name="T1" fmla="*/ 131 h 131"/>
                <a:gd name="T2" fmla="*/ 96 w 128"/>
                <a:gd name="T3" fmla="*/ 63 h 131"/>
                <a:gd name="T4" fmla="*/ 65 w 128"/>
                <a:gd name="T5" fmla="*/ 29 h 131"/>
                <a:gd name="T6" fmla="*/ 32 w 128"/>
                <a:gd name="T7" fmla="*/ 65 h 131"/>
                <a:gd name="T8" fmla="*/ 32 w 128"/>
                <a:gd name="T9" fmla="*/ 131 h 131"/>
                <a:gd name="T10" fmla="*/ 0 w 128"/>
                <a:gd name="T11" fmla="*/ 131 h 131"/>
                <a:gd name="T12" fmla="*/ 0 w 128"/>
                <a:gd name="T13" fmla="*/ 1 h 131"/>
                <a:gd name="T14" fmla="*/ 29 w 128"/>
                <a:gd name="T15" fmla="*/ 1 h 131"/>
                <a:gd name="T16" fmla="*/ 31 w 128"/>
                <a:gd name="T17" fmla="*/ 19 h 131"/>
                <a:gd name="T18" fmla="*/ 73 w 128"/>
                <a:gd name="T19" fmla="*/ 0 h 131"/>
                <a:gd name="T20" fmla="*/ 128 w 128"/>
                <a:gd name="T21" fmla="*/ 63 h 131"/>
                <a:gd name="T22" fmla="*/ 128 w 128"/>
                <a:gd name="T23" fmla="*/ 131 h 131"/>
                <a:gd name="T24" fmla="*/ 96 w 128"/>
                <a:gd name="T2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31">
                  <a:moveTo>
                    <a:pt x="96" y="131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44"/>
                    <a:pt x="85" y="29"/>
                    <a:pt x="65" y="29"/>
                  </a:cubicBezTo>
                  <a:cubicBezTo>
                    <a:pt x="45" y="29"/>
                    <a:pt x="32" y="45"/>
                    <a:pt x="32" y="65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44" y="6"/>
                    <a:pt x="57" y="0"/>
                    <a:pt x="73" y="0"/>
                  </a:cubicBezTo>
                  <a:cubicBezTo>
                    <a:pt x="104" y="0"/>
                    <a:pt x="128" y="22"/>
                    <a:pt x="128" y="63"/>
                  </a:cubicBezTo>
                  <a:cubicBezTo>
                    <a:pt x="128" y="131"/>
                    <a:pt x="128" y="131"/>
                    <a:pt x="128" y="131"/>
                  </a:cubicBezTo>
                  <a:lnTo>
                    <a:pt x="96" y="131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5" name="Freeform 78">
              <a:extLst>
                <a:ext uri="{FF2B5EF4-FFF2-40B4-BE49-F238E27FC236}">
                  <a16:creationId xmlns:a16="http://schemas.microsoft.com/office/drawing/2014/main" id="{0A9660F3-599C-4113-B583-3B5AC5FB7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6" y="1142"/>
              <a:ext cx="186" cy="182"/>
            </a:xfrm>
            <a:custGeom>
              <a:avLst/>
              <a:gdLst>
                <a:gd name="T0" fmla="*/ 110 w 141"/>
                <a:gd name="T1" fmla="*/ 4 h 137"/>
                <a:gd name="T2" fmla="*/ 141 w 141"/>
                <a:gd name="T3" fmla="*/ 4 h 137"/>
                <a:gd name="T4" fmla="*/ 141 w 141"/>
                <a:gd name="T5" fmla="*/ 133 h 137"/>
                <a:gd name="T6" fmla="*/ 110 w 141"/>
                <a:gd name="T7" fmla="*/ 133 h 137"/>
                <a:gd name="T8" fmla="*/ 109 w 141"/>
                <a:gd name="T9" fmla="*/ 114 h 137"/>
                <a:gd name="T10" fmla="*/ 67 w 141"/>
                <a:gd name="T11" fmla="*/ 137 h 137"/>
                <a:gd name="T12" fmla="*/ 0 w 141"/>
                <a:gd name="T13" fmla="*/ 68 h 137"/>
                <a:gd name="T14" fmla="*/ 68 w 141"/>
                <a:gd name="T15" fmla="*/ 0 h 137"/>
                <a:gd name="T16" fmla="*/ 109 w 141"/>
                <a:gd name="T17" fmla="*/ 21 h 137"/>
                <a:gd name="T18" fmla="*/ 110 w 141"/>
                <a:gd name="T19" fmla="*/ 4 h 137"/>
                <a:gd name="T20" fmla="*/ 32 w 141"/>
                <a:gd name="T21" fmla="*/ 68 h 137"/>
                <a:gd name="T22" fmla="*/ 71 w 141"/>
                <a:gd name="T23" fmla="*/ 107 h 137"/>
                <a:gd name="T24" fmla="*/ 71 w 141"/>
                <a:gd name="T25" fmla="*/ 29 h 137"/>
                <a:gd name="T26" fmla="*/ 32 w 141"/>
                <a:gd name="T27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37">
                  <a:moveTo>
                    <a:pt x="110" y="4"/>
                  </a:moveTo>
                  <a:cubicBezTo>
                    <a:pt x="141" y="4"/>
                    <a:pt x="141" y="4"/>
                    <a:pt x="141" y="4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1" y="129"/>
                    <a:pt x="81" y="136"/>
                    <a:pt x="67" y="137"/>
                  </a:cubicBezTo>
                  <a:cubicBezTo>
                    <a:pt x="29" y="137"/>
                    <a:pt x="0" y="113"/>
                    <a:pt x="0" y="68"/>
                  </a:cubicBezTo>
                  <a:cubicBezTo>
                    <a:pt x="0" y="24"/>
                    <a:pt x="30" y="0"/>
                    <a:pt x="68" y="0"/>
                  </a:cubicBezTo>
                  <a:cubicBezTo>
                    <a:pt x="85" y="0"/>
                    <a:pt x="101" y="9"/>
                    <a:pt x="109" y="21"/>
                  </a:cubicBezTo>
                  <a:lnTo>
                    <a:pt x="110" y="4"/>
                  </a:lnTo>
                  <a:close/>
                  <a:moveTo>
                    <a:pt x="32" y="68"/>
                  </a:moveTo>
                  <a:cubicBezTo>
                    <a:pt x="32" y="93"/>
                    <a:pt x="49" y="107"/>
                    <a:pt x="71" y="107"/>
                  </a:cubicBezTo>
                  <a:cubicBezTo>
                    <a:pt x="121" y="107"/>
                    <a:pt x="121" y="29"/>
                    <a:pt x="71" y="29"/>
                  </a:cubicBezTo>
                  <a:cubicBezTo>
                    <a:pt x="49" y="29"/>
                    <a:pt x="32" y="43"/>
                    <a:pt x="32" y="68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6" name="Rectangle 79">
              <a:extLst>
                <a:ext uri="{FF2B5EF4-FFF2-40B4-BE49-F238E27FC236}">
                  <a16:creationId xmlns:a16="http://schemas.microsoft.com/office/drawing/2014/main" id="{72D2885A-5572-48E4-B951-306093BC0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1076"/>
              <a:ext cx="41" cy="242"/>
            </a:xfrm>
            <a:prstGeom prst="rect">
              <a:avLst/>
            </a:pr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7" name="Freeform 80">
              <a:extLst>
                <a:ext uri="{FF2B5EF4-FFF2-40B4-BE49-F238E27FC236}">
                  <a16:creationId xmlns:a16="http://schemas.microsoft.com/office/drawing/2014/main" id="{F8BD2C55-E09B-4B44-B855-CA62BBB66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915"/>
              <a:ext cx="98" cy="100"/>
            </a:xfrm>
            <a:custGeom>
              <a:avLst/>
              <a:gdLst>
                <a:gd name="T0" fmla="*/ 36 w 74"/>
                <a:gd name="T1" fmla="*/ 0 h 75"/>
                <a:gd name="T2" fmla="*/ 0 w 74"/>
                <a:gd name="T3" fmla="*/ 37 h 75"/>
                <a:gd name="T4" fmla="*/ 36 w 74"/>
                <a:gd name="T5" fmla="*/ 75 h 75"/>
                <a:gd name="T6" fmla="*/ 74 w 74"/>
                <a:gd name="T7" fmla="*/ 37 h 75"/>
                <a:gd name="T8" fmla="*/ 36 w 74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cubicBezTo>
                    <a:pt x="16" y="0"/>
                    <a:pt x="0" y="14"/>
                    <a:pt x="0" y="37"/>
                  </a:cubicBezTo>
                  <a:cubicBezTo>
                    <a:pt x="0" y="60"/>
                    <a:pt x="16" y="75"/>
                    <a:pt x="36" y="75"/>
                  </a:cubicBezTo>
                  <a:cubicBezTo>
                    <a:pt x="56" y="75"/>
                    <a:pt x="74" y="61"/>
                    <a:pt x="74" y="37"/>
                  </a:cubicBezTo>
                  <a:cubicBezTo>
                    <a:pt x="74" y="15"/>
                    <a:pt x="56" y="0"/>
                    <a:pt x="36" y="0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8" name="Freeform 81">
              <a:extLst>
                <a:ext uri="{FF2B5EF4-FFF2-40B4-BE49-F238E27FC236}">
                  <a16:creationId xmlns:a16="http://schemas.microsoft.com/office/drawing/2014/main" id="{6181B8E1-7201-4A7D-93CF-30C11B664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913"/>
              <a:ext cx="117" cy="104"/>
            </a:xfrm>
            <a:custGeom>
              <a:avLst/>
              <a:gdLst>
                <a:gd name="T0" fmla="*/ 38 w 88"/>
                <a:gd name="T1" fmla="*/ 0 h 79"/>
                <a:gd name="T2" fmla="*/ 0 w 88"/>
                <a:gd name="T3" fmla="*/ 39 h 79"/>
                <a:gd name="T4" fmla="*/ 38 w 88"/>
                <a:gd name="T5" fmla="*/ 79 h 79"/>
                <a:gd name="T6" fmla="*/ 38 w 88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79">
                  <a:moveTo>
                    <a:pt x="38" y="0"/>
                  </a:moveTo>
                  <a:cubicBezTo>
                    <a:pt x="17" y="0"/>
                    <a:pt x="0" y="15"/>
                    <a:pt x="0" y="39"/>
                  </a:cubicBezTo>
                  <a:cubicBezTo>
                    <a:pt x="0" y="64"/>
                    <a:pt x="17" y="79"/>
                    <a:pt x="38" y="79"/>
                  </a:cubicBezTo>
                  <a:cubicBezTo>
                    <a:pt x="88" y="79"/>
                    <a:pt x="88" y="0"/>
                    <a:pt x="38" y="0"/>
                  </a:cubicBez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9" name="Freeform 82">
              <a:extLst>
                <a:ext uri="{FF2B5EF4-FFF2-40B4-BE49-F238E27FC236}">
                  <a16:creationId xmlns:a16="http://schemas.microsoft.com/office/drawing/2014/main" id="{CFBF1A36-D70C-4A76-B698-903D575B3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" y="777"/>
              <a:ext cx="2206" cy="311"/>
            </a:xfrm>
            <a:custGeom>
              <a:avLst/>
              <a:gdLst>
                <a:gd name="T0" fmla="*/ 1464 w 1667"/>
                <a:gd name="T1" fmla="*/ 0 h 234"/>
                <a:gd name="T2" fmla="*/ 650 w 1667"/>
                <a:gd name="T3" fmla="*/ 73 h 234"/>
                <a:gd name="T4" fmla="*/ 0 w 1667"/>
                <a:gd name="T5" fmla="*/ 186 h 234"/>
                <a:gd name="T6" fmla="*/ 594 w 1667"/>
                <a:gd name="T7" fmla="*/ 194 h 234"/>
                <a:gd name="T8" fmla="*/ 1099 w 1667"/>
                <a:gd name="T9" fmla="*/ 234 h 234"/>
                <a:gd name="T10" fmla="*/ 1147 w 1667"/>
                <a:gd name="T11" fmla="*/ 234 h 234"/>
                <a:gd name="T12" fmla="*/ 1464 w 1667"/>
                <a:gd name="T13" fmla="*/ 194 h 234"/>
                <a:gd name="T14" fmla="*/ 1667 w 1667"/>
                <a:gd name="T15" fmla="*/ 186 h 234"/>
                <a:gd name="T16" fmla="*/ 784 w 1667"/>
                <a:gd name="T17" fmla="*/ 211 h 234"/>
                <a:gd name="T18" fmla="*/ 733 w 1667"/>
                <a:gd name="T19" fmla="*/ 151 h 234"/>
                <a:gd name="T20" fmla="*/ 827 w 1667"/>
                <a:gd name="T21" fmla="*/ 152 h 234"/>
                <a:gd name="T22" fmla="*/ 712 w 1667"/>
                <a:gd name="T23" fmla="*/ 70 h 234"/>
                <a:gd name="T24" fmla="*/ 855 w 1667"/>
                <a:gd name="T25" fmla="*/ 53 h 234"/>
                <a:gd name="T26" fmla="*/ 785 w 1667"/>
                <a:gd name="T27" fmla="*/ 46 h 234"/>
                <a:gd name="T28" fmla="*/ 787 w 1667"/>
                <a:gd name="T29" fmla="*/ 94 h 234"/>
                <a:gd name="T30" fmla="*/ 784 w 1667"/>
                <a:gd name="T31" fmla="*/ 211 h 234"/>
                <a:gd name="T32" fmla="*/ 997 w 1667"/>
                <a:gd name="T33" fmla="*/ 206 h 234"/>
                <a:gd name="T34" fmla="*/ 953 w 1667"/>
                <a:gd name="T35" fmla="*/ 210 h 234"/>
                <a:gd name="T36" fmla="*/ 954 w 1667"/>
                <a:gd name="T37" fmla="*/ 74 h 234"/>
                <a:gd name="T38" fmla="*/ 996 w 1667"/>
                <a:gd name="T39" fmla="*/ 77 h 234"/>
                <a:gd name="T40" fmla="*/ 1027 w 1667"/>
                <a:gd name="T41" fmla="*/ 206 h 234"/>
                <a:gd name="T42" fmla="*/ 1054 w 1667"/>
                <a:gd name="T43" fmla="*/ 206 h 234"/>
                <a:gd name="T44" fmla="*/ 1086 w 1667"/>
                <a:gd name="T45" fmla="*/ 23 h 234"/>
                <a:gd name="T46" fmla="*/ 1242 w 1667"/>
                <a:gd name="T47" fmla="*/ 206 h 234"/>
                <a:gd name="T48" fmla="*/ 1212 w 1667"/>
                <a:gd name="T49" fmla="*/ 189 h 234"/>
                <a:gd name="T50" fmla="*/ 1115 w 1667"/>
                <a:gd name="T51" fmla="*/ 145 h 234"/>
                <a:gd name="T52" fmla="*/ 1147 w 1667"/>
                <a:gd name="T53" fmla="*/ 77 h 234"/>
                <a:gd name="T54" fmla="*/ 1178 w 1667"/>
                <a:gd name="T55" fmla="*/ 179 h 234"/>
                <a:gd name="T56" fmla="*/ 1211 w 1667"/>
                <a:gd name="T57" fmla="*/ 77 h 234"/>
                <a:gd name="T58" fmla="*/ 1242 w 1667"/>
                <a:gd name="T59" fmla="*/ 206 h 234"/>
                <a:gd name="T60" fmla="*/ 1375 w 1667"/>
                <a:gd name="T61" fmla="*/ 206 h 234"/>
                <a:gd name="T62" fmla="*/ 1331 w 1667"/>
                <a:gd name="T63" fmla="*/ 209 h 234"/>
                <a:gd name="T64" fmla="*/ 1330 w 1667"/>
                <a:gd name="T65" fmla="*/ 74 h 234"/>
                <a:gd name="T66" fmla="*/ 1373 w 1667"/>
                <a:gd name="T67" fmla="*/ 23 h 234"/>
                <a:gd name="T68" fmla="*/ 1405 w 1667"/>
                <a:gd name="T69" fmla="*/ 20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7" h="234">
                  <a:moveTo>
                    <a:pt x="1464" y="186"/>
                  </a:moveTo>
                  <a:cubicBezTo>
                    <a:pt x="1464" y="0"/>
                    <a:pt x="1464" y="0"/>
                    <a:pt x="1464" y="0"/>
                  </a:cubicBezTo>
                  <a:cubicBezTo>
                    <a:pt x="1464" y="0"/>
                    <a:pt x="813" y="0"/>
                    <a:pt x="752" y="0"/>
                  </a:cubicBezTo>
                  <a:cubicBezTo>
                    <a:pt x="685" y="0"/>
                    <a:pt x="650" y="73"/>
                    <a:pt x="650" y="73"/>
                  </a:cubicBezTo>
                  <a:cubicBezTo>
                    <a:pt x="598" y="186"/>
                    <a:pt x="598" y="186"/>
                    <a:pt x="598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94" y="194"/>
                    <a:pt x="594" y="194"/>
                    <a:pt x="594" y="194"/>
                  </a:cubicBezTo>
                  <a:cubicBezTo>
                    <a:pt x="575" y="234"/>
                    <a:pt x="575" y="234"/>
                    <a:pt x="575" y="234"/>
                  </a:cubicBezTo>
                  <a:cubicBezTo>
                    <a:pt x="1099" y="234"/>
                    <a:pt x="1099" y="234"/>
                    <a:pt x="1099" y="234"/>
                  </a:cubicBezTo>
                  <a:cubicBezTo>
                    <a:pt x="1102" y="224"/>
                    <a:pt x="1112" y="217"/>
                    <a:pt x="1123" y="217"/>
                  </a:cubicBezTo>
                  <a:cubicBezTo>
                    <a:pt x="1134" y="217"/>
                    <a:pt x="1144" y="224"/>
                    <a:pt x="1147" y="234"/>
                  </a:cubicBezTo>
                  <a:cubicBezTo>
                    <a:pt x="1464" y="234"/>
                    <a:pt x="1464" y="234"/>
                    <a:pt x="1464" y="234"/>
                  </a:cubicBezTo>
                  <a:cubicBezTo>
                    <a:pt x="1464" y="194"/>
                    <a:pt x="1464" y="194"/>
                    <a:pt x="1464" y="194"/>
                  </a:cubicBezTo>
                  <a:cubicBezTo>
                    <a:pt x="1667" y="194"/>
                    <a:pt x="1667" y="194"/>
                    <a:pt x="1667" y="194"/>
                  </a:cubicBezTo>
                  <a:cubicBezTo>
                    <a:pt x="1667" y="186"/>
                    <a:pt x="1667" y="186"/>
                    <a:pt x="1667" y="186"/>
                  </a:cubicBezTo>
                  <a:lnTo>
                    <a:pt x="1464" y="186"/>
                  </a:lnTo>
                  <a:close/>
                  <a:moveTo>
                    <a:pt x="784" y="211"/>
                  </a:moveTo>
                  <a:cubicBezTo>
                    <a:pt x="747" y="211"/>
                    <a:pt x="718" y="199"/>
                    <a:pt x="704" y="166"/>
                  </a:cubicBezTo>
                  <a:cubicBezTo>
                    <a:pt x="733" y="151"/>
                    <a:pt x="733" y="151"/>
                    <a:pt x="733" y="151"/>
                  </a:cubicBezTo>
                  <a:cubicBezTo>
                    <a:pt x="741" y="171"/>
                    <a:pt x="763" y="180"/>
                    <a:pt x="785" y="180"/>
                  </a:cubicBezTo>
                  <a:cubicBezTo>
                    <a:pt x="807" y="180"/>
                    <a:pt x="827" y="172"/>
                    <a:pt x="827" y="152"/>
                  </a:cubicBezTo>
                  <a:cubicBezTo>
                    <a:pt x="827" y="135"/>
                    <a:pt x="809" y="128"/>
                    <a:pt x="785" y="125"/>
                  </a:cubicBezTo>
                  <a:cubicBezTo>
                    <a:pt x="747" y="121"/>
                    <a:pt x="712" y="111"/>
                    <a:pt x="712" y="70"/>
                  </a:cubicBezTo>
                  <a:cubicBezTo>
                    <a:pt x="712" y="32"/>
                    <a:pt x="750" y="17"/>
                    <a:pt x="783" y="16"/>
                  </a:cubicBezTo>
                  <a:cubicBezTo>
                    <a:pt x="812" y="16"/>
                    <a:pt x="842" y="24"/>
                    <a:pt x="855" y="53"/>
                  </a:cubicBezTo>
                  <a:cubicBezTo>
                    <a:pt x="828" y="67"/>
                    <a:pt x="828" y="67"/>
                    <a:pt x="828" y="67"/>
                  </a:cubicBezTo>
                  <a:cubicBezTo>
                    <a:pt x="822" y="56"/>
                    <a:pt x="804" y="46"/>
                    <a:pt x="785" y="46"/>
                  </a:cubicBezTo>
                  <a:cubicBezTo>
                    <a:pt x="759" y="46"/>
                    <a:pt x="747" y="57"/>
                    <a:pt x="747" y="71"/>
                  </a:cubicBezTo>
                  <a:cubicBezTo>
                    <a:pt x="747" y="87"/>
                    <a:pt x="765" y="91"/>
                    <a:pt x="787" y="94"/>
                  </a:cubicBezTo>
                  <a:cubicBezTo>
                    <a:pt x="826" y="99"/>
                    <a:pt x="861" y="109"/>
                    <a:pt x="861" y="152"/>
                  </a:cubicBezTo>
                  <a:cubicBezTo>
                    <a:pt x="861" y="193"/>
                    <a:pt x="825" y="211"/>
                    <a:pt x="784" y="211"/>
                  </a:cubicBezTo>
                  <a:close/>
                  <a:moveTo>
                    <a:pt x="1027" y="206"/>
                  </a:moveTo>
                  <a:cubicBezTo>
                    <a:pt x="997" y="206"/>
                    <a:pt x="997" y="206"/>
                    <a:pt x="997" y="206"/>
                  </a:cubicBezTo>
                  <a:cubicBezTo>
                    <a:pt x="995" y="187"/>
                    <a:pt x="995" y="187"/>
                    <a:pt x="995" y="187"/>
                  </a:cubicBezTo>
                  <a:cubicBezTo>
                    <a:pt x="988" y="202"/>
                    <a:pt x="968" y="210"/>
                    <a:pt x="953" y="210"/>
                  </a:cubicBezTo>
                  <a:cubicBezTo>
                    <a:pt x="915" y="210"/>
                    <a:pt x="887" y="187"/>
                    <a:pt x="887" y="141"/>
                  </a:cubicBezTo>
                  <a:cubicBezTo>
                    <a:pt x="887" y="97"/>
                    <a:pt x="917" y="73"/>
                    <a:pt x="954" y="74"/>
                  </a:cubicBezTo>
                  <a:cubicBezTo>
                    <a:pt x="972" y="74"/>
                    <a:pt x="988" y="82"/>
                    <a:pt x="995" y="95"/>
                  </a:cubicBezTo>
                  <a:cubicBezTo>
                    <a:pt x="996" y="77"/>
                    <a:pt x="996" y="77"/>
                    <a:pt x="996" y="77"/>
                  </a:cubicBezTo>
                  <a:cubicBezTo>
                    <a:pt x="1027" y="77"/>
                    <a:pt x="1027" y="77"/>
                    <a:pt x="1027" y="77"/>
                  </a:cubicBezTo>
                  <a:lnTo>
                    <a:pt x="1027" y="206"/>
                  </a:lnTo>
                  <a:close/>
                  <a:moveTo>
                    <a:pt x="1086" y="206"/>
                  </a:moveTo>
                  <a:cubicBezTo>
                    <a:pt x="1054" y="206"/>
                    <a:pt x="1054" y="206"/>
                    <a:pt x="1054" y="206"/>
                  </a:cubicBezTo>
                  <a:cubicBezTo>
                    <a:pt x="1054" y="23"/>
                    <a:pt x="1054" y="23"/>
                    <a:pt x="1054" y="23"/>
                  </a:cubicBezTo>
                  <a:cubicBezTo>
                    <a:pt x="1086" y="23"/>
                    <a:pt x="1086" y="23"/>
                    <a:pt x="1086" y="23"/>
                  </a:cubicBezTo>
                  <a:lnTo>
                    <a:pt x="1086" y="206"/>
                  </a:lnTo>
                  <a:close/>
                  <a:moveTo>
                    <a:pt x="1242" y="206"/>
                  </a:moveTo>
                  <a:cubicBezTo>
                    <a:pt x="1214" y="206"/>
                    <a:pt x="1214" y="206"/>
                    <a:pt x="1214" y="206"/>
                  </a:cubicBezTo>
                  <a:cubicBezTo>
                    <a:pt x="1212" y="189"/>
                    <a:pt x="1212" y="189"/>
                    <a:pt x="1212" y="189"/>
                  </a:cubicBezTo>
                  <a:cubicBezTo>
                    <a:pt x="1198" y="202"/>
                    <a:pt x="1186" y="208"/>
                    <a:pt x="1168" y="208"/>
                  </a:cubicBezTo>
                  <a:cubicBezTo>
                    <a:pt x="1137" y="208"/>
                    <a:pt x="1115" y="185"/>
                    <a:pt x="1115" y="145"/>
                  </a:cubicBezTo>
                  <a:cubicBezTo>
                    <a:pt x="1115" y="77"/>
                    <a:pt x="1115" y="77"/>
                    <a:pt x="1115" y="77"/>
                  </a:cubicBezTo>
                  <a:cubicBezTo>
                    <a:pt x="1147" y="77"/>
                    <a:pt x="1147" y="77"/>
                    <a:pt x="1147" y="77"/>
                  </a:cubicBezTo>
                  <a:cubicBezTo>
                    <a:pt x="1147" y="144"/>
                    <a:pt x="1147" y="144"/>
                    <a:pt x="1147" y="144"/>
                  </a:cubicBezTo>
                  <a:cubicBezTo>
                    <a:pt x="1147" y="164"/>
                    <a:pt x="1157" y="179"/>
                    <a:pt x="1178" y="179"/>
                  </a:cubicBezTo>
                  <a:cubicBezTo>
                    <a:pt x="1197" y="179"/>
                    <a:pt x="1211" y="162"/>
                    <a:pt x="1211" y="143"/>
                  </a:cubicBezTo>
                  <a:cubicBezTo>
                    <a:pt x="1211" y="77"/>
                    <a:pt x="1211" y="77"/>
                    <a:pt x="1211" y="77"/>
                  </a:cubicBezTo>
                  <a:cubicBezTo>
                    <a:pt x="1242" y="77"/>
                    <a:pt x="1242" y="77"/>
                    <a:pt x="1242" y="77"/>
                  </a:cubicBezTo>
                  <a:lnTo>
                    <a:pt x="1242" y="206"/>
                  </a:lnTo>
                  <a:close/>
                  <a:moveTo>
                    <a:pt x="1405" y="206"/>
                  </a:moveTo>
                  <a:cubicBezTo>
                    <a:pt x="1375" y="206"/>
                    <a:pt x="1375" y="206"/>
                    <a:pt x="1375" y="206"/>
                  </a:cubicBezTo>
                  <a:cubicBezTo>
                    <a:pt x="1373" y="188"/>
                    <a:pt x="1373" y="188"/>
                    <a:pt x="1373" y="188"/>
                  </a:cubicBezTo>
                  <a:cubicBezTo>
                    <a:pt x="1363" y="204"/>
                    <a:pt x="1347" y="209"/>
                    <a:pt x="1331" y="209"/>
                  </a:cubicBezTo>
                  <a:cubicBezTo>
                    <a:pt x="1293" y="209"/>
                    <a:pt x="1265" y="184"/>
                    <a:pt x="1265" y="141"/>
                  </a:cubicBezTo>
                  <a:cubicBezTo>
                    <a:pt x="1265" y="97"/>
                    <a:pt x="1293" y="74"/>
                    <a:pt x="1330" y="74"/>
                  </a:cubicBezTo>
                  <a:cubicBezTo>
                    <a:pt x="1344" y="74"/>
                    <a:pt x="1365" y="81"/>
                    <a:pt x="1373" y="94"/>
                  </a:cubicBezTo>
                  <a:cubicBezTo>
                    <a:pt x="1373" y="23"/>
                    <a:pt x="1373" y="23"/>
                    <a:pt x="1373" y="23"/>
                  </a:cubicBezTo>
                  <a:cubicBezTo>
                    <a:pt x="1405" y="23"/>
                    <a:pt x="1405" y="23"/>
                    <a:pt x="1405" y="23"/>
                  </a:cubicBezTo>
                  <a:lnTo>
                    <a:pt x="1405" y="206"/>
                  </a:lnTo>
                  <a:close/>
                </a:path>
              </a:pathLst>
            </a:custGeom>
            <a:solidFill>
              <a:srgbClr val="DAE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0" name="Freeform 83">
              <a:extLst>
                <a:ext uri="{FF2B5EF4-FFF2-40B4-BE49-F238E27FC236}">
                  <a16:creationId xmlns:a16="http://schemas.microsoft.com/office/drawing/2014/main" id="{06B44C4F-E59F-47D5-A652-559801C8F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" y="1552"/>
              <a:ext cx="56" cy="118"/>
            </a:xfrm>
            <a:custGeom>
              <a:avLst/>
              <a:gdLst>
                <a:gd name="T0" fmla="*/ 56 w 56"/>
                <a:gd name="T1" fmla="*/ 0 h 118"/>
                <a:gd name="T2" fmla="*/ 56 w 56"/>
                <a:gd name="T3" fmla="*/ 6 h 118"/>
                <a:gd name="T4" fmla="*/ 31 w 56"/>
                <a:gd name="T5" fmla="*/ 6 h 118"/>
                <a:gd name="T6" fmla="*/ 31 w 56"/>
                <a:gd name="T7" fmla="*/ 118 h 118"/>
                <a:gd name="T8" fmla="*/ 25 w 56"/>
                <a:gd name="T9" fmla="*/ 118 h 118"/>
                <a:gd name="T10" fmla="*/ 25 w 56"/>
                <a:gd name="T11" fmla="*/ 6 h 118"/>
                <a:gd name="T12" fmla="*/ 0 w 56"/>
                <a:gd name="T13" fmla="*/ 6 h 118"/>
                <a:gd name="T14" fmla="*/ 0 w 56"/>
                <a:gd name="T15" fmla="*/ 0 h 118"/>
                <a:gd name="T16" fmla="*/ 56 w 56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18">
                  <a:moveTo>
                    <a:pt x="56" y="0"/>
                  </a:moveTo>
                  <a:lnTo>
                    <a:pt x="56" y="6"/>
                  </a:lnTo>
                  <a:lnTo>
                    <a:pt x="31" y="6"/>
                  </a:lnTo>
                  <a:lnTo>
                    <a:pt x="31" y="118"/>
                  </a:lnTo>
                  <a:lnTo>
                    <a:pt x="25" y="118"/>
                  </a:lnTo>
                  <a:lnTo>
                    <a:pt x="25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1" name="Freeform 84">
              <a:extLst>
                <a:ext uri="{FF2B5EF4-FFF2-40B4-BE49-F238E27FC236}">
                  <a16:creationId xmlns:a16="http://schemas.microsoft.com/office/drawing/2014/main" id="{B417B3E1-B57B-4ABA-B0BC-5122CED94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552"/>
              <a:ext cx="57" cy="118"/>
            </a:xfrm>
            <a:custGeom>
              <a:avLst/>
              <a:gdLst>
                <a:gd name="T0" fmla="*/ 43 w 43"/>
                <a:gd name="T1" fmla="*/ 84 h 89"/>
                <a:gd name="T2" fmla="*/ 43 w 43"/>
                <a:gd name="T3" fmla="*/ 89 h 89"/>
                <a:gd name="T4" fmla="*/ 3 w 43"/>
                <a:gd name="T5" fmla="*/ 89 h 89"/>
                <a:gd name="T6" fmla="*/ 0 w 43"/>
                <a:gd name="T7" fmla="*/ 89 h 89"/>
                <a:gd name="T8" fmla="*/ 0 w 43"/>
                <a:gd name="T9" fmla="*/ 12 h 89"/>
                <a:gd name="T10" fmla="*/ 5 w 43"/>
                <a:gd name="T11" fmla="*/ 6 h 89"/>
                <a:gd name="T12" fmla="*/ 21 w 43"/>
                <a:gd name="T13" fmla="*/ 0 h 89"/>
                <a:gd name="T14" fmla="*/ 42 w 43"/>
                <a:gd name="T15" fmla="*/ 0 h 89"/>
                <a:gd name="T16" fmla="*/ 42 w 43"/>
                <a:gd name="T17" fmla="*/ 5 h 89"/>
                <a:gd name="T18" fmla="*/ 21 w 43"/>
                <a:gd name="T19" fmla="*/ 5 h 89"/>
                <a:gd name="T20" fmla="*/ 5 w 43"/>
                <a:gd name="T21" fmla="*/ 13 h 89"/>
                <a:gd name="T22" fmla="*/ 5 w 43"/>
                <a:gd name="T23" fmla="*/ 38 h 89"/>
                <a:gd name="T24" fmla="*/ 32 w 43"/>
                <a:gd name="T25" fmla="*/ 38 h 89"/>
                <a:gd name="T26" fmla="*/ 32 w 43"/>
                <a:gd name="T27" fmla="*/ 43 h 89"/>
                <a:gd name="T28" fmla="*/ 5 w 43"/>
                <a:gd name="T29" fmla="*/ 43 h 89"/>
                <a:gd name="T30" fmla="*/ 5 w 43"/>
                <a:gd name="T31" fmla="*/ 84 h 89"/>
                <a:gd name="T32" fmla="*/ 43 w 43"/>
                <a:gd name="T3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9">
                  <a:moveTo>
                    <a:pt x="43" y="84"/>
                  </a:moveTo>
                  <a:cubicBezTo>
                    <a:pt x="43" y="89"/>
                    <a:pt x="43" y="89"/>
                    <a:pt x="4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5"/>
                    <a:pt x="9" y="8"/>
                    <a:pt x="5" y="1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84"/>
                    <a:pt x="5" y="84"/>
                    <a:pt x="5" y="84"/>
                  </a:cubicBezTo>
                  <a:lnTo>
                    <a:pt x="43" y="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2" name="Freeform 85">
              <a:extLst>
                <a:ext uri="{FF2B5EF4-FFF2-40B4-BE49-F238E27FC236}">
                  <a16:creationId xmlns:a16="http://schemas.microsoft.com/office/drawing/2014/main" id="{45421B33-672C-472D-B2F2-D52800F39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1550"/>
              <a:ext cx="57" cy="120"/>
            </a:xfrm>
            <a:custGeom>
              <a:avLst/>
              <a:gdLst>
                <a:gd name="T0" fmla="*/ 38 w 43"/>
                <a:gd name="T1" fmla="*/ 6 h 90"/>
                <a:gd name="T2" fmla="*/ 43 w 43"/>
                <a:gd name="T3" fmla="*/ 12 h 90"/>
                <a:gd name="T4" fmla="*/ 43 w 43"/>
                <a:gd name="T5" fmla="*/ 90 h 90"/>
                <a:gd name="T6" fmla="*/ 38 w 43"/>
                <a:gd name="T7" fmla="*/ 90 h 90"/>
                <a:gd name="T8" fmla="*/ 38 w 43"/>
                <a:gd name="T9" fmla="*/ 14 h 90"/>
                <a:gd name="T10" fmla="*/ 22 w 43"/>
                <a:gd name="T11" fmla="*/ 5 h 90"/>
                <a:gd name="T12" fmla="*/ 5 w 43"/>
                <a:gd name="T13" fmla="*/ 14 h 90"/>
                <a:gd name="T14" fmla="*/ 5 w 43"/>
                <a:gd name="T15" fmla="*/ 90 h 90"/>
                <a:gd name="T16" fmla="*/ 0 w 43"/>
                <a:gd name="T17" fmla="*/ 90 h 90"/>
                <a:gd name="T18" fmla="*/ 0 w 43"/>
                <a:gd name="T19" fmla="*/ 12 h 90"/>
                <a:gd name="T20" fmla="*/ 5 w 43"/>
                <a:gd name="T21" fmla="*/ 6 h 90"/>
                <a:gd name="T22" fmla="*/ 22 w 43"/>
                <a:gd name="T23" fmla="*/ 0 h 90"/>
                <a:gd name="T24" fmla="*/ 38 w 43"/>
                <a:gd name="T25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0">
                  <a:moveTo>
                    <a:pt x="38" y="6"/>
                  </a:moveTo>
                  <a:cubicBezTo>
                    <a:pt x="40" y="8"/>
                    <a:pt x="42" y="10"/>
                    <a:pt x="43" y="12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8" y="5"/>
                    <a:pt x="22" y="5"/>
                  </a:cubicBezTo>
                  <a:cubicBezTo>
                    <a:pt x="15" y="5"/>
                    <a:pt x="9" y="8"/>
                    <a:pt x="5" y="14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3" name="Freeform 86">
              <a:extLst>
                <a:ext uri="{FF2B5EF4-FFF2-40B4-BE49-F238E27FC236}">
                  <a16:creationId xmlns:a16="http://schemas.microsoft.com/office/drawing/2014/main" id="{3BC69CE4-C0CC-463A-B69F-058CFDC9F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" y="1552"/>
              <a:ext cx="58" cy="118"/>
            </a:xfrm>
            <a:custGeom>
              <a:avLst/>
              <a:gdLst>
                <a:gd name="T0" fmla="*/ 37 w 44"/>
                <a:gd name="T1" fmla="*/ 11 h 89"/>
                <a:gd name="T2" fmla="*/ 44 w 44"/>
                <a:gd name="T3" fmla="*/ 45 h 89"/>
                <a:gd name="T4" fmla="*/ 37 w 44"/>
                <a:gd name="T5" fmla="*/ 79 h 89"/>
                <a:gd name="T6" fmla="*/ 30 w 44"/>
                <a:gd name="T7" fmla="*/ 89 h 89"/>
                <a:gd name="T8" fmla="*/ 0 w 44"/>
                <a:gd name="T9" fmla="*/ 89 h 89"/>
                <a:gd name="T10" fmla="*/ 0 w 44"/>
                <a:gd name="T11" fmla="*/ 3 h 89"/>
                <a:gd name="T12" fmla="*/ 0 w 44"/>
                <a:gd name="T13" fmla="*/ 3 h 89"/>
                <a:gd name="T14" fmla="*/ 0 w 44"/>
                <a:gd name="T15" fmla="*/ 0 h 89"/>
                <a:gd name="T16" fmla="*/ 30 w 44"/>
                <a:gd name="T17" fmla="*/ 0 h 89"/>
                <a:gd name="T18" fmla="*/ 37 w 44"/>
                <a:gd name="T19" fmla="*/ 11 h 89"/>
                <a:gd name="T20" fmla="*/ 27 w 44"/>
                <a:gd name="T21" fmla="*/ 84 h 89"/>
                <a:gd name="T22" fmla="*/ 35 w 44"/>
                <a:gd name="T23" fmla="*/ 67 h 89"/>
                <a:gd name="T24" fmla="*/ 38 w 44"/>
                <a:gd name="T25" fmla="*/ 45 h 89"/>
                <a:gd name="T26" fmla="*/ 27 w 44"/>
                <a:gd name="T27" fmla="*/ 5 h 89"/>
                <a:gd name="T28" fmla="*/ 5 w 44"/>
                <a:gd name="T29" fmla="*/ 5 h 89"/>
                <a:gd name="T30" fmla="*/ 5 w 44"/>
                <a:gd name="T31" fmla="*/ 84 h 89"/>
                <a:gd name="T32" fmla="*/ 27 w 44"/>
                <a:gd name="T3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89">
                  <a:moveTo>
                    <a:pt x="37" y="11"/>
                  </a:moveTo>
                  <a:cubicBezTo>
                    <a:pt x="41" y="20"/>
                    <a:pt x="44" y="32"/>
                    <a:pt x="44" y="45"/>
                  </a:cubicBezTo>
                  <a:cubicBezTo>
                    <a:pt x="44" y="57"/>
                    <a:pt x="41" y="69"/>
                    <a:pt x="37" y="79"/>
                  </a:cubicBezTo>
                  <a:cubicBezTo>
                    <a:pt x="35" y="83"/>
                    <a:pt x="32" y="86"/>
                    <a:pt x="3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3"/>
                    <a:pt x="35" y="6"/>
                    <a:pt x="37" y="11"/>
                  </a:cubicBezTo>
                  <a:close/>
                  <a:moveTo>
                    <a:pt x="27" y="84"/>
                  </a:moveTo>
                  <a:cubicBezTo>
                    <a:pt x="31" y="80"/>
                    <a:pt x="33" y="74"/>
                    <a:pt x="35" y="67"/>
                  </a:cubicBezTo>
                  <a:cubicBezTo>
                    <a:pt x="37" y="60"/>
                    <a:pt x="38" y="52"/>
                    <a:pt x="38" y="45"/>
                  </a:cubicBezTo>
                  <a:cubicBezTo>
                    <a:pt x="38" y="28"/>
                    <a:pt x="34" y="15"/>
                    <a:pt x="2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4"/>
                    <a:pt x="5" y="84"/>
                    <a:pt x="5" y="84"/>
                  </a:cubicBezTo>
                  <a:lnTo>
                    <a:pt x="27" y="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4" name="Freeform 87">
              <a:extLst>
                <a:ext uri="{FF2B5EF4-FFF2-40B4-BE49-F238E27FC236}">
                  <a16:creationId xmlns:a16="http://schemas.microsoft.com/office/drawing/2014/main" id="{3400FCE8-D174-44C6-AECD-AD8D87F6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1552"/>
              <a:ext cx="59" cy="118"/>
            </a:xfrm>
            <a:custGeom>
              <a:avLst/>
              <a:gdLst>
                <a:gd name="T0" fmla="*/ 44 w 44"/>
                <a:gd name="T1" fmla="*/ 84 h 89"/>
                <a:gd name="T2" fmla="*/ 44 w 44"/>
                <a:gd name="T3" fmla="*/ 89 h 89"/>
                <a:gd name="T4" fmla="*/ 4 w 44"/>
                <a:gd name="T5" fmla="*/ 89 h 89"/>
                <a:gd name="T6" fmla="*/ 0 w 44"/>
                <a:gd name="T7" fmla="*/ 89 h 89"/>
                <a:gd name="T8" fmla="*/ 0 w 44"/>
                <a:gd name="T9" fmla="*/ 12 h 89"/>
                <a:gd name="T10" fmla="*/ 6 w 44"/>
                <a:gd name="T11" fmla="*/ 6 h 89"/>
                <a:gd name="T12" fmla="*/ 22 w 44"/>
                <a:gd name="T13" fmla="*/ 0 h 89"/>
                <a:gd name="T14" fmla="*/ 43 w 44"/>
                <a:gd name="T15" fmla="*/ 0 h 89"/>
                <a:gd name="T16" fmla="*/ 43 w 44"/>
                <a:gd name="T17" fmla="*/ 5 h 89"/>
                <a:gd name="T18" fmla="*/ 22 w 44"/>
                <a:gd name="T19" fmla="*/ 5 h 89"/>
                <a:gd name="T20" fmla="*/ 6 w 44"/>
                <a:gd name="T21" fmla="*/ 13 h 89"/>
                <a:gd name="T22" fmla="*/ 6 w 44"/>
                <a:gd name="T23" fmla="*/ 38 h 89"/>
                <a:gd name="T24" fmla="*/ 33 w 44"/>
                <a:gd name="T25" fmla="*/ 38 h 89"/>
                <a:gd name="T26" fmla="*/ 33 w 44"/>
                <a:gd name="T27" fmla="*/ 43 h 89"/>
                <a:gd name="T28" fmla="*/ 6 w 44"/>
                <a:gd name="T29" fmla="*/ 43 h 89"/>
                <a:gd name="T30" fmla="*/ 6 w 44"/>
                <a:gd name="T31" fmla="*/ 84 h 89"/>
                <a:gd name="T32" fmla="*/ 44 w 44"/>
                <a:gd name="T3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89">
                  <a:moveTo>
                    <a:pt x="44" y="84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5" y="5"/>
                    <a:pt x="10" y="8"/>
                    <a:pt x="6" y="13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84"/>
                    <a:pt x="6" y="84"/>
                    <a:pt x="6" y="84"/>
                  </a:cubicBezTo>
                  <a:lnTo>
                    <a:pt x="44" y="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5" name="Freeform 88">
              <a:extLst>
                <a:ext uri="{FF2B5EF4-FFF2-40B4-BE49-F238E27FC236}">
                  <a16:creationId xmlns:a16="http://schemas.microsoft.com/office/drawing/2014/main" id="{A88F248F-5526-43C2-8D06-FDC51F4B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1550"/>
              <a:ext cx="57" cy="120"/>
            </a:xfrm>
            <a:custGeom>
              <a:avLst/>
              <a:gdLst>
                <a:gd name="T0" fmla="*/ 38 w 43"/>
                <a:gd name="T1" fmla="*/ 6 h 90"/>
                <a:gd name="T2" fmla="*/ 43 w 43"/>
                <a:gd name="T3" fmla="*/ 12 h 90"/>
                <a:gd name="T4" fmla="*/ 43 w 43"/>
                <a:gd name="T5" fmla="*/ 90 h 90"/>
                <a:gd name="T6" fmla="*/ 38 w 43"/>
                <a:gd name="T7" fmla="*/ 90 h 90"/>
                <a:gd name="T8" fmla="*/ 38 w 43"/>
                <a:gd name="T9" fmla="*/ 14 h 90"/>
                <a:gd name="T10" fmla="*/ 21 w 43"/>
                <a:gd name="T11" fmla="*/ 5 h 90"/>
                <a:gd name="T12" fmla="*/ 5 w 43"/>
                <a:gd name="T13" fmla="*/ 14 h 90"/>
                <a:gd name="T14" fmla="*/ 5 w 43"/>
                <a:gd name="T15" fmla="*/ 90 h 90"/>
                <a:gd name="T16" fmla="*/ 0 w 43"/>
                <a:gd name="T17" fmla="*/ 90 h 90"/>
                <a:gd name="T18" fmla="*/ 0 w 43"/>
                <a:gd name="T19" fmla="*/ 12 h 90"/>
                <a:gd name="T20" fmla="*/ 5 w 43"/>
                <a:gd name="T21" fmla="*/ 6 h 90"/>
                <a:gd name="T22" fmla="*/ 21 w 43"/>
                <a:gd name="T23" fmla="*/ 0 h 90"/>
                <a:gd name="T24" fmla="*/ 38 w 43"/>
                <a:gd name="T25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0">
                  <a:moveTo>
                    <a:pt x="38" y="6"/>
                  </a:moveTo>
                  <a:cubicBezTo>
                    <a:pt x="40" y="8"/>
                    <a:pt x="42" y="10"/>
                    <a:pt x="43" y="12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8" y="5"/>
                    <a:pt x="21" y="5"/>
                  </a:cubicBezTo>
                  <a:cubicBezTo>
                    <a:pt x="15" y="5"/>
                    <a:pt x="9" y="8"/>
                    <a:pt x="5" y="14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6" name="Freeform 89">
              <a:extLst>
                <a:ext uri="{FF2B5EF4-FFF2-40B4-BE49-F238E27FC236}">
                  <a16:creationId xmlns:a16="http://schemas.microsoft.com/office/drawing/2014/main" id="{916669F6-77D8-44F8-935E-19A17C37D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1550"/>
              <a:ext cx="57" cy="121"/>
            </a:xfrm>
            <a:custGeom>
              <a:avLst/>
              <a:gdLst>
                <a:gd name="T0" fmla="*/ 22 w 43"/>
                <a:gd name="T1" fmla="*/ 86 h 91"/>
                <a:gd name="T2" fmla="*/ 38 w 43"/>
                <a:gd name="T3" fmla="*/ 78 h 91"/>
                <a:gd name="T4" fmla="*/ 43 w 43"/>
                <a:gd name="T5" fmla="*/ 79 h 91"/>
                <a:gd name="T6" fmla="*/ 38 w 43"/>
                <a:gd name="T7" fmla="*/ 85 h 91"/>
                <a:gd name="T8" fmla="*/ 22 w 43"/>
                <a:gd name="T9" fmla="*/ 91 h 91"/>
                <a:gd name="T10" fmla="*/ 22 w 43"/>
                <a:gd name="T11" fmla="*/ 91 h 91"/>
                <a:gd name="T12" fmla="*/ 5 w 43"/>
                <a:gd name="T13" fmla="*/ 85 h 91"/>
                <a:gd name="T14" fmla="*/ 0 w 43"/>
                <a:gd name="T15" fmla="*/ 79 h 91"/>
                <a:gd name="T16" fmla="*/ 0 w 43"/>
                <a:gd name="T17" fmla="*/ 12 h 91"/>
                <a:gd name="T18" fmla="*/ 5 w 43"/>
                <a:gd name="T19" fmla="*/ 6 h 91"/>
                <a:gd name="T20" fmla="*/ 22 w 43"/>
                <a:gd name="T21" fmla="*/ 0 h 91"/>
                <a:gd name="T22" fmla="*/ 38 w 43"/>
                <a:gd name="T23" fmla="*/ 6 h 91"/>
                <a:gd name="T24" fmla="*/ 43 w 43"/>
                <a:gd name="T25" fmla="*/ 12 h 91"/>
                <a:gd name="T26" fmla="*/ 38 w 43"/>
                <a:gd name="T27" fmla="*/ 14 h 91"/>
                <a:gd name="T28" fmla="*/ 22 w 43"/>
                <a:gd name="T29" fmla="*/ 5 h 91"/>
                <a:gd name="T30" fmla="*/ 5 w 43"/>
                <a:gd name="T31" fmla="*/ 14 h 91"/>
                <a:gd name="T32" fmla="*/ 5 w 43"/>
                <a:gd name="T33" fmla="*/ 78 h 91"/>
                <a:gd name="T34" fmla="*/ 22 w 43"/>
                <a:gd name="T35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91">
                  <a:moveTo>
                    <a:pt x="22" y="86"/>
                  </a:moveTo>
                  <a:cubicBezTo>
                    <a:pt x="29" y="86"/>
                    <a:pt x="34" y="83"/>
                    <a:pt x="38" y="7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2" y="81"/>
                    <a:pt x="40" y="83"/>
                    <a:pt x="38" y="85"/>
                  </a:cubicBezTo>
                  <a:cubicBezTo>
                    <a:pt x="33" y="89"/>
                    <a:pt x="28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6" y="91"/>
                    <a:pt x="10" y="89"/>
                    <a:pt x="5" y="85"/>
                  </a:cubicBezTo>
                  <a:cubicBezTo>
                    <a:pt x="3" y="83"/>
                    <a:pt x="2" y="81"/>
                    <a:pt x="0" y="7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0" y="8"/>
                    <a:pt x="42" y="10"/>
                    <a:pt x="43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9" y="5"/>
                    <a:pt x="22" y="5"/>
                  </a:cubicBezTo>
                  <a:cubicBezTo>
                    <a:pt x="15" y="5"/>
                    <a:pt x="10" y="8"/>
                    <a:pt x="5" y="14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0" y="83"/>
                    <a:pt x="15" y="86"/>
                    <a:pt x="22" y="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7" name="Rectangle 90">
              <a:extLst>
                <a:ext uri="{FF2B5EF4-FFF2-40B4-BE49-F238E27FC236}">
                  <a16:creationId xmlns:a16="http://schemas.microsoft.com/office/drawing/2014/main" id="{D3D96D5F-DD6A-4893-B3C7-098F51563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1552"/>
              <a:ext cx="6" cy="11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8" name="Freeform 91">
              <a:extLst>
                <a:ext uri="{FF2B5EF4-FFF2-40B4-BE49-F238E27FC236}">
                  <a16:creationId xmlns:a16="http://schemas.microsoft.com/office/drawing/2014/main" id="{007D9CA2-56CB-4F9E-920B-ADE7A4306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1550"/>
              <a:ext cx="58" cy="120"/>
            </a:xfrm>
            <a:custGeom>
              <a:avLst/>
              <a:gdLst>
                <a:gd name="T0" fmla="*/ 38 w 44"/>
                <a:gd name="T1" fmla="*/ 6 h 90"/>
                <a:gd name="T2" fmla="*/ 44 w 44"/>
                <a:gd name="T3" fmla="*/ 12 h 90"/>
                <a:gd name="T4" fmla="*/ 44 w 44"/>
                <a:gd name="T5" fmla="*/ 90 h 90"/>
                <a:gd name="T6" fmla="*/ 38 w 44"/>
                <a:gd name="T7" fmla="*/ 90 h 90"/>
                <a:gd name="T8" fmla="*/ 38 w 44"/>
                <a:gd name="T9" fmla="*/ 45 h 90"/>
                <a:gd name="T10" fmla="*/ 6 w 44"/>
                <a:gd name="T11" fmla="*/ 45 h 90"/>
                <a:gd name="T12" fmla="*/ 6 w 44"/>
                <a:gd name="T13" fmla="*/ 90 h 90"/>
                <a:gd name="T14" fmla="*/ 0 w 44"/>
                <a:gd name="T15" fmla="*/ 90 h 90"/>
                <a:gd name="T16" fmla="*/ 0 w 44"/>
                <a:gd name="T17" fmla="*/ 12 h 90"/>
                <a:gd name="T18" fmla="*/ 6 w 44"/>
                <a:gd name="T19" fmla="*/ 6 h 90"/>
                <a:gd name="T20" fmla="*/ 22 w 44"/>
                <a:gd name="T21" fmla="*/ 0 h 90"/>
                <a:gd name="T22" fmla="*/ 38 w 44"/>
                <a:gd name="T23" fmla="*/ 6 h 90"/>
                <a:gd name="T24" fmla="*/ 38 w 44"/>
                <a:gd name="T25" fmla="*/ 39 h 90"/>
                <a:gd name="T26" fmla="*/ 38 w 44"/>
                <a:gd name="T27" fmla="*/ 14 h 90"/>
                <a:gd name="T28" fmla="*/ 22 w 44"/>
                <a:gd name="T29" fmla="*/ 5 h 90"/>
                <a:gd name="T30" fmla="*/ 6 w 44"/>
                <a:gd name="T31" fmla="*/ 14 h 90"/>
                <a:gd name="T32" fmla="*/ 6 w 44"/>
                <a:gd name="T33" fmla="*/ 39 h 90"/>
                <a:gd name="T34" fmla="*/ 38 w 44"/>
                <a:gd name="T35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90">
                  <a:moveTo>
                    <a:pt x="38" y="6"/>
                  </a:moveTo>
                  <a:cubicBezTo>
                    <a:pt x="40" y="8"/>
                    <a:pt x="42" y="10"/>
                    <a:pt x="44" y="12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4" y="2"/>
                    <a:pt x="38" y="6"/>
                  </a:cubicBezTo>
                  <a:close/>
                  <a:moveTo>
                    <a:pt x="38" y="39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9" y="5"/>
                    <a:pt x="22" y="5"/>
                  </a:cubicBezTo>
                  <a:cubicBezTo>
                    <a:pt x="15" y="5"/>
                    <a:pt x="10" y="8"/>
                    <a:pt x="6" y="14"/>
                  </a:cubicBezTo>
                  <a:cubicBezTo>
                    <a:pt x="6" y="39"/>
                    <a:pt x="6" y="39"/>
                    <a:pt x="6" y="39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39" name="Freeform 92">
              <a:extLst>
                <a:ext uri="{FF2B5EF4-FFF2-40B4-BE49-F238E27FC236}">
                  <a16:creationId xmlns:a16="http://schemas.microsoft.com/office/drawing/2014/main" id="{B80728E5-5816-4E02-902A-5BB0B0BAF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1550"/>
              <a:ext cx="57" cy="121"/>
            </a:xfrm>
            <a:custGeom>
              <a:avLst/>
              <a:gdLst>
                <a:gd name="T0" fmla="*/ 38 w 43"/>
                <a:gd name="T1" fmla="*/ 18 h 91"/>
                <a:gd name="T2" fmla="*/ 38 w 43"/>
                <a:gd name="T3" fmla="*/ 14 h 91"/>
                <a:gd name="T4" fmla="*/ 21 w 43"/>
                <a:gd name="T5" fmla="*/ 5 h 91"/>
                <a:gd name="T6" fmla="*/ 5 w 43"/>
                <a:gd name="T7" fmla="*/ 14 h 91"/>
                <a:gd name="T8" fmla="*/ 5 w 43"/>
                <a:gd name="T9" fmla="*/ 26 h 91"/>
                <a:gd name="T10" fmla="*/ 43 w 43"/>
                <a:gd name="T11" fmla="*/ 61 h 91"/>
                <a:gd name="T12" fmla="*/ 43 w 43"/>
                <a:gd name="T13" fmla="*/ 79 h 91"/>
                <a:gd name="T14" fmla="*/ 38 w 43"/>
                <a:gd name="T15" fmla="*/ 85 h 91"/>
                <a:gd name="T16" fmla="*/ 21 w 43"/>
                <a:gd name="T17" fmla="*/ 91 h 91"/>
                <a:gd name="T18" fmla="*/ 5 w 43"/>
                <a:gd name="T19" fmla="*/ 85 h 91"/>
                <a:gd name="T20" fmla="*/ 0 w 43"/>
                <a:gd name="T21" fmla="*/ 79 h 91"/>
                <a:gd name="T22" fmla="*/ 0 w 43"/>
                <a:gd name="T23" fmla="*/ 74 h 91"/>
                <a:gd name="T24" fmla="*/ 5 w 43"/>
                <a:gd name="T25" fmla="*/ 74 h 91"/>
                <a:gd name="T26" fmla="*/ 5 w 43"/>
                <a:gd name="T27" fmla="*/ 78 h 91"/>
                <a:gd name="T28" fmla="*/ 21 w 43"/>
                <a:gd name="T29" fmla="*/ 86 h 91"/>
                <a:gd name="T30" fmla="*/ 38 w 43"/>
                <a:gd name="T31" fmla="*/ 78 h 91"/>
                <a:gd name="T32" fmla="*/ 38 w 43"/>
                <a:gd name="T33" fmla="*/ 64 h 91"/>
                <a:gd name="T34" fmla="*/ 0 w 43"/>
                <a:gd name="T35" fmla="*/ 28 h 91"/>
                <a:gd name="T36" fmla="*/ 0 w 43"/>
                <a:gd name="T37" fmla="*/ 12 h 91"/>
                <a:gd name="T38" fmla="*/ 5 w 43"/>
                <a:gd name="T39" fmla="*/ 6 h 91"/>
                <a:gd name="T40" fmla="*/ 21 w 43"/>
                <a:gd name="T41" fmla="*/ 0 h 91"/>
                <a:gd name="T42" fmla="*/ 38 w 43"/>
                <a:gd name="T43" fmla="*/ 6 h 91"/>
                <a:gd name="T44" fmla="*/ 43 w 43"/>
                <a:gd name="T45" fmla="*/ 12 h 91"/>
                <a:gd name="T46" fmla="*/ 43 w 43"/>
                <a:gd name="T47" fmla="*/ 18 h 91"/>
                <a:gd name="T48" fmla="*/ 38 w 43"/>
                <a:gd name="T49" fmla="*/ 1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91">
                  <a:moveTo>
                    <a:pt x="38" y="18"/>
                  </a:move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8" y="5"/>
                    <a:pt x="21" y="5"/>
                  </a:cubicBezTo>
                  <a:cubicBezTo>
                    <a:pt x="15" y="5"/>
                    <a:pt x="9" y="8"/>
                    <a:pt x="5" y="1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2" y="81"/>
                    <a:pt x="40" y="83"/>
                    <a:pt x="38" y="85"/>
                  </a:cubicBezTo>
                  <a:cubicBezTo>
                    <a:pt x="33" y="89"/>
                    <a:pt x="28" y="91"/>
                    <a:pt x="21" y="91"/>
                  </a:cubicBezTo>
                  <a:cubicBezTo>
                    <a:pt x="15" y="91"/>
                    <a:pt x="10" y="89"/>
                    <a:pt x="5" y="85"/>
                  </a:cubicBezTo>
                  <a:cubicBezTo>
                    <a:pt x="3" y="83"/>
                    <a:pt x="1" y="81"/>
                    <a:pt x="0" y="7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9" y="83"/>
                    <a:pt x="15" y="86"/>
                    <a:pt x="21" y="86"/>
                  </a:cubicBezTo>
                  <a:cubicBezTo>
                    <a:pt x="28" y="86"/>
                    <a:pt x="34" y="83"/>
                    <a:pt x="38" y="78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0" y="8"/>
                    <a:pt x="42" y="10"/>
                    <a:pt x="43" y="12"/>
                  </a:cubicBezTo>
                  <a:cubicBezTo>
                    <a:pt x="43" y="18"/>
                    <a:pt x="43" y="18"/>
                    <a:pt x="43" y="18"/>
                  </a:cubicBez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0" name="Freeform 93">
              <a:extLst>
                <a:ext uri="{FF2B5EF4-FFF2-40B4-BE49-F238E27FC236}">
                  <a16:creationId xmlns:a16="http://schemas.microsoft.com/office/drawing/2014/main" id="{28A30ABE-6859-4F1F-A57C-E35B2D482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8" y="1550"/>
              <a:ext cx="57" cy="120"/>
            </a:xfrm>
            <a:custGeom>
              <a:avLst/>
              <a:gdLst>
                <a:gd name="T0" fmla="*/ 38 w 43"/>
                <a:gd name="T1" fmla="*/ 6 h 90"/>
                <a:gd name="T2" fmla="*/ 43 w 43"/>
                <a:gd name="T3" fmla="*/ 12 h 90"/>
                <a:gd name="T4" fmla="*/ 43 w 43"/>
                <a:gd name="T5" fmla="*/ 78 h 90"/>
                <a:gd name="T6" fmla="*/ 38 w 43"/>
                <a:gd name="T7" fmla="*/ 77 h 90"/>
                <a:gd name="T8" fmla="*/ 38 w 43"/>
                <a:gd name="T9" fmla="*/ 14 h 90"/>
                <a:gd name="T10" fmla="*/ 21 w 43"/>
                <a:gd name="T11" fmla="*/ 5 h 90"/>
                <a:gd name="T12" fmla="*/ 5 w 43"/>
                <a:gd name="T13" fmla="*/ 14 h 90"/>
                <a:gd name="T14" fmla="*/ 5 w 43"/>
                <a:gd name="T15" fmla="*/ 77 h 90"/>
                <a:gd name="T16" fmla="*/ 21 w 43"/>
                <a:gd name="T17" fmla="*/ 85 h 90"/>
                <a:gd name="T18" fmla="*/ 21 w 43"/>
                <a:gd name="T19" fmla="*/ 90 h 90"/>
                <a:gd name="T20" fmla="*/ 5 w 43"/>
                <a:gd name="T21" fmla="*/ 84 h 90"/>
                <a:gd name="T22" fmla="*/ 0 w 43"/>
                <a:gd name="T23" fmla="*/ 78 h 90"/>
                <a:gd name="T24" fmla="*/ 0 w 43"/>
                <a:gd name="T25" fmla="*/ 12 h 90"/>
                <a:gd name="T26" fmla="*/ 5 w 43"/>
                <a:gd name="T27" fmla="*/ 6 h 90"/>
                <a:gd name="T28" fmla="*/ 21 w 43"/>
                <a:gd name="T29" fmla="*/ 0 h 90"/>
                <a:gd name="T30" fmla="*/ 38 w 43"/>
                <a:gd name="T31" fmla="*/ 6 h 90"/>
                <a:gd name="T32" fmla="*/ 25 w 43"/>
                <a:gd name="T33" fmla="*/ 72 h 90"/>
                <a:gd name="T34" fmla="*/ 39 w 43"/>
                <a:gd name="T35" fmla="*/ 87 h 90"/>
                <a:gd name="T36" fmla="*/ 36 w 43"/>
                <a:gd name="T37" fmla="*/ 90 h 90"/>
                <a:gd name="T38" fmla="*/ 21 w 43"/>
                <a:gd name="T39" fmla="*/ 76 h 90"/>
                <a:gd name="T40" fmla="*/ 25 w 43"/>
                <a:gd name="T41" fmla="*/ 7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90">
                  <a:moveTo>
                    <a:pt x="38" y="6"/>
                  </a:moveTo>
                  <a:cubicBezTo>
                    <a:pt x="40" y="8"/>
                    <a:pt x="41" y="10"/>
                    <a:pt x="43" y="12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8" y="5"/>
                    <a:pt x="21" y="5"/>
                  </a:cubicBezTo>
                  <a:cubicBezTo>
                    <a:pt x="15" y="5"/>
                    <a:pt x="9" y="8"/>
                    <a:pt x="5" y="1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9" y="82"/>
                    <a:pt x="15" y="85"/>
                    <a:pt x="21" y="85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15" y="90"/>
                    <a:pt x="10" y="88"/>
                    <a:pt x="5" y="84"/>
                  </a:cubicBezTo>
                  <a:cubicBezTo>
                    <a:pt x="3" y="83"/>
                    <a:pt x="1" y="81"/>
                    <a:pt x="0" y="7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7" y="0"/>
                    <a:pt x="33" y="2"/>
                    <a:pt x="38" y="6"/>
                  </a:cubicBezTo>
                  <a:close/>
                  <a:moveTo>
                    <a:pt x="25" y="72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21" y="76"/>
                    <a:pt x="21" y="76"/>
                    <a:pt x="21" y="76"/>
                  </a:cubicBezTo>
                  <a:lnTo>
                    <a:pt x="25" y="7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1" name="Freeform 94">
              <a:extLst>
                <a:ext uri="{FF2B5EF4-FFF2-40B4-BE49-F238E27FC236}">
                  <a16:creationId xmlns:a16="http://schemas.microsoft.com/office/drawing/2014/main" id="{EB05EF7B-3E67-4EAB-A73E-397DA1ED7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1552"/>
              <a:ext cx="58" cy="119"/>
            </a:xfrm>
            <a:custGeom>
              <a:avLst/>
              <a:gdLst>
                <a:gd name="T0" fmla="*/ 6 w 44"/>
                <a:gd name="T1" fmla="*/ 84 h 90"/>
                <a:gd name="T2" fmla="*/ 0 w 44"/>
                <a:gd name="T3" fmla="*/ 78 h 90"/>
                <a:gd name="T4" fmla="*/ 0 w 44"/>
                <a:gd name="T5" fmla="*/ 0 h 90"/>
                <a:gd name="T6" fmla="*/ 6 w 44"/>
                <a:gd name="T7" fmla="*/ 0 h 90"/>
                <a:gd name="T8" fmla="*/ 6 w 44"/>
                <a:gd name="T9" fmla="*/ 76 h 90"/>
                <a:gd name="T10" fmla="*/ 22 w 44"/>
                <a:gd name="T11" fmla="*/ 85 h 90"/>
                <a:gd name="T12" fmla="*/ 38 w 44"/>
                <a:gd name="T13" fmla="*/ 76 h 90"/>
                <a:gd name="T14" fmla="*/ 38 w 44"/>
                <a:gd name="T15" fmla="*/ 0 h 90"/>
                <a:gd name="T16" fmla="*/ 44 w 44"/>
                <a:gd name="T17" fmla="*/ 0 h 90"/>
                <a:gd name="T18" fmla="*/ 44 w 44"/>
                <a:gd name="T19" fmla="*/ 78 h 90"/>
                <a:gd name="T20" fmla="*/ 38 w 44"/>
                <a:gd name="T21" fmla="*/ 84 h 90"/>
                <a:gd name="T22" fmla="*/ 22 w 44"/>
                <a:gd name="T23" fmla="*/ 90 h 90"/>
                <a:gd name="T24" fmla="*/ 6 w 44"/>
                <a:gd name="T2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0">
                  <a:moveTo>
                    <a:pt x="6" y="84"/>
                  </a:moveTo>
                  <a:cubicBezTo>
                    <a:pt x="3" y="82"/>
                    <a:pt x="2" y="80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0" y="82"/>
                    <a:pt x="15" y="85"/>
                    <a:pt x="22" y="85"/>
                  </a:cubicBezTo>
                  <a:cubicBezTo>
                    <a:pt x="29" y="85"/>
                    <a:pt x="34" y="82"/>
                    <a:pt x="38" y="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2" y="80"/>
                    <a:pt x="40" y="82"/>
                    <a:pt x="38" y="84"/>
                  </a:cubicBezTo>
                  <a:cubicBezTo>
                    <a:pt x="34" y="88"/>
                    <a:pt x="28" y="90"/>
                    <a:pt x="22" y="90"/>
                  </a:cubicBezTo>
                  <a:cubicBezTo>
                    <a:pt x="16" y="90"/>
                    <a:pt x="10" y="88"/>
                    <a:pt x="6" y="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2" name="Freeform 95">
              <a:extLst>
                <a:ext uri="{FF2B5EF4-FFF2-40B4-BE49-F238E27FC236}">
                  <a16:creationId xmlns:a16="http://schemas.microsoft.com/office/drawing/2014/main" id="{01046BFC-B9F2-4BD8-939E-D72B0A30F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552"/>
              <a:ext cx="57" cy="118"/>
            </a:xfrm>
            <a:custGeom>
              <a:avLst/>
              <a:gdLst>
                <a:gd name="T0" fmla="*/ 43 w 43"/>
                <a:gd name="T1" fmla="*/ 84 h 89"/>
                <a:gd name="T2" fmla="*/ 43 w 43"/>
                <a:gd name="T3" fmla="*/ 89 h 89"/>
                <a:gd name="T4" fmla="*/ 3 w 43"/>
                <a:gd name="T5" fmla="*/ 89 h 89"/>
                <a:gd name="T6" fmla="*/ 0 w 43"/>
                <a:gd name="T7" fmla="*/ 89 h 89"/>
                <a:gd name="T8" fmla="*/ 0 w 43"/>
                <a:gd name="T9" fmla="*/ 12 h 89"/>
                <a:gd name="T10" fmla="*/ 5 w 43"/>
                <a:gd name="T11" fmla="*/ 6 h 89"/>
                <a:gd name="T12" fmla="*/ 21 w 43"/>
                <a:gd name="T13" fmla="*/ 0 h 89"/>
                <a:gd name="T14" fmla="*/ 42 w 43"/>
                <a:gd name="T15" fmla="*/ 0 h 89"/>
                <a:gd name="T16" fmla="*/ 42 w 43"/>
                <a:gd name="T17" fmla="*/ 5 h 89"/>
                <a:gd name="T18" fmla="*/ 21 w 43"/>
                <a:gd name="T19" fmla="*/ 5 h 89"/>
                <a:gd name="T20" fmla="*/ 5 w 43"/>
                <a:gd name="T21" fmla="*/ 13 h 89"/>
                <a:gd name="T22" fmla="*/ 5 w 43"/>
                <a:gd name="T23" fmla="*/ 38 h 89"/>
                <a:gd name="T24" fmla="*/ 32 w 43"/>
                <a:gd name="T25" fmla="*/ 38 h 89"/>
                <a:gd name="T26" fmla="*/ 32 w 43"/>
                <a:gd name="T27" fmla="*/ 43 h 89"/>
                <a:gd name="T28" fmla="*/ 5 w 43"/>
                <a:gd name="T29" fmla="*/ 43 h 89"/>
                <a:gd name="T30" fmla="*/ 5 w 43"/>
                <a:gd name="T31" fmla="*/ 84 h 89"/>
                <a:gd name="T32" fmla="*/ 43 w 43"/>
                <a:gd name="T3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9">
                  <a:moveTo>
                    <a:pt x="43" y="84"/>
                  </a:moveTo>
                  <a:cubicBezTo>
                    <a:pt x="43" y="89"/>
                    <a:pt x="43" y="89"/>
                    <a:pt x="4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5"/>
                    <a:pt x="9" y="8"/>
                    <a:pt x="5" y="1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84"/>
                    <a:pt x="5" y="84"/>
                    <a:pt x="5" y="84"/>
                  </a:cubicBezTo>
                  <a:lnTo>
                    <a:pt x="43" y="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3" name="Freeform 96">
              <a:extLst>
                <a:ext uri="{FF2B5EF4-FFF2-40B4-BE49-F238E27FC236}">
                  <a16:creationId xmlns:a16="http://schemas.microsoft.com/office/drawing/2014/main" id="{AFCCB7EB-3221-4A2E-BD2A-42806198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550"/>
              <a:ext cx="108" cy="120"/>
            </a:xfrm>
            <a:custGeom>
              <a:avLst/>
              <a:gdLst>
                <a:gd name="T0" fmla="*/ 76 w 82"/>
                <a:gd name="T1" fmla="*/ 6 h 90"/>
                <a:gd name="T2" fmla="*/ 82 w 82"/>
                <a:gd name="T3" fmla="*/ 12 h 90"/>
                <a:gd name="T4" fmla="*/ 82 w 82"/>
                <a:gd name="T5" fmla="*/ 90 h 90"/>
                <a:gd name="T6" fmla="*/ 76 w 82"/>
                <a:gd name="T7" fmla="*/ 90 h 90"/>
                <a:gd name="T8" fmla="*/ 76 w 82"/>
                <a:gd name="T9" fmla="*/ 14 h 90"/>
                <a:gd name="T10" fmla="*/ 60 w 82"/>
                <a:gd name="T11" fmla="*/ 5 h 90"/>
                <a:gd name="T12" fmla="*/ 44 w 82"/>
                <a:gd name="T13" fmla="*/ 14 h 90"/>
                <a:gd name="T14" fmla="*/ 44 w 82"/>
                <a:gd name="T15" fmla="*/ 90 h 90"/>
                <a:gd name="T16" fmla="*/ 38 w 82"/>
                <a:gd name="T17" fmla="*/ 90 h 90"/>
                <a:gd name="T18" fmla="*/ 38 w 82"/>
                <a:gd name="T19" fmla="*/ 14 h 90"/>
                <a:gd name="T20" fmla="*/ 22 w 82"/>
                <a:gd name="T21" fmla="*/ 5 h 90"/>
                <a:gd name="T22" fmla="*/ 5 w 82"/>
                <a:gd name="T23" fmla="*/ 14 h 90"/>
                <a:gd name="T24" fmla="*/ 5 w 82"/>
                <a:gd name="T25" fmla="*/ 90 h 90"/>
                <a:gd name="T26" fmla="*/ 0 w 82"/>
                <a:gd name="T27" fmla="*/ 90 h 90"/>
                <a:gd name="T28" fmla="*/ 0 w 82"/>
                <a:gd name="T29" fmla="*/ 12 h 90"/>
                <a:gd name="T30" fmla="*/ 5 w 82"/>
                <a:gd name="T31" fmla="*/ 6 h 90"/>
                <a:gd name="T32" fmla="*/ 22 w 82"/>
                <a:gd name="T33" fmla="*/ 0 h 90"/>
                <a:gd name="T34" fmla="*/ 38 w 82"/>
                <a:gd name="T35" fmla="*/ 6 h 90"/>
                <a:gd name="T36" fmla="*/ 41 w 82"/>
                <a:gd name="T37" fmla="*/ 9 h 90"/>
                <a:gd name="T38" fmla="*/ 43 w 82"/>
                <a:gd name="T39" fmla="*/ 6 h 90"/>
                <a:gd name="T40" fmla="*/ 60 w 82"/>
                <a:gd name="T41" fmla="*/ 0 h 90"/>
                <a:gd name="T42" fmla="*/ 76 w 82"/>
                <a:gd name="T43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90">
                  <a:moveTo>
                    <a:pt x="76" y="6"/>
                  </a:moveTo>
                  <a:cubicBezTo>
                    <a:pt x="78" y="8"/>
                    <a:pt x="80" y="10"/>
                    <a:pt x="82" y="1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2" y="8"/>
                    <a:pt x="67" y="5"/>
                    <a:pt x="60" y="5"/>
                  </a:cubicBezTo>
                  <a:cubicBezTo>
                    <a:pt x="53" y="5"/>
                    <a:pt x="48" y="8"/>
                    <a:pt x="44" y="14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9" y="5"/>
                    <a:pt x="22" y="5"/>
                  </a:cubicBezTo>
                  <a:cubicBezTo>
                    <a:pt x="15" y="5"/>
                    <a:pt x="10" y="8"/>
                    <a:pt x="5" y="14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4" y="2"/>
                    <a:pt x="38" y="6"/>
                  </a:cubicBezTo>
                  <a:cubicBezTo>
                    <a:pt x="39" y="7"/>
                    <a:pt x="40" y="8"/>
                    <a:pt x="41" y="9"/>
                  </a:cubicBezTo>
                  <a:cubicBezTo>
                    <a:pt x="42" y="8"/>
                    <a:pt x="43" y="7"/>
                    <a:pt x="43" y="6"/>
                  </a:cubicBezTo>
                  <a:cubicBezTo>
                    <a:pt x="48" y="2"/>
                    <a:pt x="54" y="0"/>
                    <a:pt x="60" y="0"/>
                  </a:cubicBezTo>
                  <a:cubicBezTo>
                    <a:pt x="66" y="0"/>
                    <a:pt x="72" y="2"/>
                    <a:pt x="76" y="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4" name="Freeform 97">
              <a:extLst>
                <a:ext uri="{FF2B5EF4-FFF2-40B4-BE49-F238E27FC236}">
                  <a16:creationId xmlns:a16="http://schemas.microsoft.com/office/drawing/2014/main" id="{FF5C4CBE-F92E-4A3D-B16C-AFE465AB8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552"/>
              <a:ext cx="57" cy="119"/>
            </a:xfrm>
            <a:custGeom>
              <a:avLst/>
              <a:gdLst>
                <a:gd name="T0" fmla="*/ 5 w 43"/>
                <a:gd name="T1" fmla="*/ 84 h 90"/>
                <a:gd name="T2" fmla="*/ 0 w 43"/>
                <a:gd name="T3" fmla="*/ 78 h 90"/>
                <a:gd name="T4" fmla="*/ 0 w 43"/>
                <a:gd name="T5" fmla="*/ 0 h 90"/>
                <a:gd name="T6" fmla="*/ 5 w 43"/>
                <a:gd name="T7" fmla="*/ 0 h 90"/>
                <a:gd name="T8" fmla="*/ 5 w 43"/>
                <a:gd name="T9" fmla="*/ 76 h 90"/>
                <a:gd name="T10" fmla="*/ 22 w 43"/>
                <a:gd name="T11" fmla="*/ 85 h 90"/>
                <a:gd name="T12" fmla="*/ 38 w 43"/>
                <a:gd name="T13" fmla="*/ 76 h 90"/>
                <a:gd name="T14" fmla="*/ 38 w 43"/>
                <a:gd name="T15" fmla="*/ 0 h 90"/>
                <a:gd name="T16" fmla="*/ 43 w 43"/>
                <a:gd name="T17" fmla="*/ 0 h 90"/>
                <a:gd name="T18" fmla="*/ 43 w 43"/>
                <a:gd name="T19" fmla="*/ 78 h 90"/>
                <a:gd name="T20" fmla="*/ 38 w 43"/>
                <a:gd name="T21" fmla="*/ 84 h 90"/>
                <a:gd name="T22" fmla="*/ 22 w 43"/>
                <a:gd name="T23" fmla="*/ 90 h 90"/>
                <a:gd name="T24" fmla="*/ 5 w 43"/>
                <a:gd name="T2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0">
                  <a:moveTo>
                    <a:pt x="5" y="84"/>
                  </a:moveTo>
                  <a:cubicBezTo>
                    <a:pt x="3" y="82"/>
                    <a:pt x="2" y="80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9" y="82"/>
                    <a:pt x="15" y="85"/>
                    <a:pt x="22" y="85"/>
                  </a:cubicBezTo>
                  <a:cubicBezTo>
                    <a:pt x="29" y="85"/>
                    <a:pt x="34" y="82"/>
                    <a:pt x="38" y="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2" y="80"/>
                    <a:pt x="40" y="82"/>
                    <a:pt x="38" y="84"/>
                  </a:cubicBezTo>
                  <a:cubicBezTo>
                    <a:pt x="33" y="88"/>
                    <a:pt x="28" y="90"/>
                    <a:pt x="22" y="90"/>
                  </a:cubicBezTo>
                  <a:cubicBezTo>
                    <a:pt x="16" y="90"/>
                    <a:pt x="10" y="88"/>
                    <a:pt x="5" y="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5" name="Freeform 98">
              <a:extLst>
                <a:ext uri="{FF2B5EF4-FFF2-40B4-BE49-F238E27FC236}">
                  <a16:creationId xmlns:a16="http://schemas.microsoft.com/office/drawing/2014/main" id="{809ED09E-73CD-412B-BA4B-2CE4FC094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52"/>
              <a:ext cx="57" cy="118"/>
            </a:xfrm>
            <a:custGeom>
              <a:avLst/>
              <a:gdLst>
                <a:gd name="T0" fmla="*/ 43 w 43"/>
                <a:gd name="T1" fmla="*/ 84 h 89"/>
                <a:gd name="T2" fmla="*/ 43 w 43"/>
                <a:gd name="T3" fmla="*/ 89 h 89"/>
                <a:gd name="T4" fmla="*/ 3 w 43"/>
                <a:gd name="T5" fmla="*/ 89 h 89"/>
                <a:gd name="T6" fmla="*/ 0 w 43"/>
                <a:gd name="T7" fmla="*/ 89 h 89"/>
                <a:gd name="T8" fmla="*/ 0 w 43"/>
                <a:gd name="T9" fmla="*/ 12 h 89"/>
                <a:gd name="T10" fmla="*/ 5 w 43"/>
                <a:gd name="T11" fmla="*/ 6 h 89"/>
                <a:gd name="T12" fmla="*/ 21 w 43"/>
                <a:gd name="T13" fmla="*/ 0 h 89"/>
                <a:gd name="T14" fmla="*/ 42 w 43"/>
                <a:gd name="T15" fmla="*/ 0 h 89"/>
                <a:gd name="T16" fmla="*/ 42 w 43"/>
                <a:gd name="T17" fmla="*/ 5 h 89"/>
                <a:gd name="T18" fmla="*/ 21 w 43"/>
                <a:gd name="T19" fmla="*/ 5 h 89"/>
                <a:gd name="T20" fmla="*/ 5 w 43"/>
                <a:gd name="T21" fmla="*/ 13 h 89"/>
                <a:gd name="T22" fmla="*/ 5 w 43"/>
                <a:gd name="T23" fmla="*/ 38 h 89"/>
                <a:gd name="T24" fmla="*/ 32 w 43"/>
                <a:gd name="T25" fmla="*/ 38 h 89"/>
                <a:gd name="T26" fmla="*/ 32 w 43"/>
                <a:gd name="T27" fmla="*/ 43 h 89"/>
                <a:gd name="T28" fmla="*/ 5 w 43"/>
                <a:gd name="T29" fmla="*/ 43 h 89"/>
                <a:gd name="T30" fmla="*/ 5 w 43"/>
                <a:gd name="T31" fmla="*/ 84 h 89"/>
                <a:gd name="T32" fmla="*/ 43 w 43"/>
                <a:gd name="T3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9">
                  <a:moveTo>
                    <a:pt x="43" y="84"/>
                  </a:moveTo>
                  <a:cubicBezTo>
                    <a:pt x="43" y="89"/>
                    <a:pt x="43" y="89"/>
                    <a:pt x="4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5"/>
                    <a:pt x="9" y="8"/>
                    <a:pt x="5" y="1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84"/>
                    <a:pt x="5" y="84"/>
                    <a:pt x="5" y="84"/>
                  </a:cubicBezTo>
                  <a:lnTo>
                    <a:pt x="43" y="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6" name="Freeform 99">
              <a:extLst>
                <a:ext uri="{FF2B5EF4-FFF2-40B4-BE49-F238E27FC236}">
                  <a16:creationId xmlns:a16="http://schemas.microsoft.com/office/drawing/2014/main" id="{B3A9A896-D082-41ED-B33A-63DF43812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1552"/>
              <a:ext cx="59" cy="118"/>
            </a:xfrm>
            <a:custGeom>
              <a:avLst/>
              <a:gdLst>
                <a:gd name="T0" fmla="*/ 59 w 59"/>
                <a:gd name="T1" fmla="*/ 0 h 118"/>
                <a:gd name="T2" fmla="*/ 36 w 59"/>
                <a:gd name="T3" fmla="*/ 118 h 118"/>
                <a:gd name="T4" fmla="*/ 23 w 59"/>
                <a:gd name="T5" fmla="*/ 118 h 118"/>
                <a:gd name="T6" fmla="*/ 0 w 59"/>
                <a:gd name="T7" fmla="*/ 0 h 118"/>
                <a:gd name="T8" fmla="*/ 8 w 59"/>
                <a:gd name="T9" fmla="*/ 0 h 118"/>
                <a:gd name="T10" fmla="*/ 28 w 59"/>
                <a:gd name="T11" fmla="*/ 111 h 118"/>
                <a:gd name="T12" fmla="*/ 31 w 59"/>
                <a:gd name="T13" fmla="*/ 111 h 118"/>
                <a:gd name="T14" fmla="*/ 51 w 59"/>
                <a:gd name="T15" fmla="*/ 0 h 118"/>
                <a:gd name="T16" fmla="*/ 59 w 59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18">
                  <a:moveTo>
                    <a:pt x="59" y="0"/>
                  </a:moveTo>
                  <a:lnTo>
                    <a:pt x="36" y="118"/>
                  </a:lnTo>
                  <a:lnTo>
                    <a:pt x="23" y="11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8" y="111"/>
                  </a:lnTo>
                  <a:lnTo>
                    <a:pt x="31" y="111"/>
                  </a:lnTo>
                  <a:lnTo>
                    <a:pt x="51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7" name="Freeform 100">
              <a:extLst>
                <a:ext uri="{FF2B5EF4-FFF2-40B4-BE49-F238E27FC236}">
                  <a16:creationId xmlns:a16="http://schemas.microsoft.com/office/drawing/2014/main" id="{1090D0F4-D25A-4827-9267-2850C68E1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1552"/>
              <a:ext cx="57" cy="118"/>
            </a:xfrm>
            <a:custGeom>
              <a:avLst/>
              <a:gdLst>
                <a:gd name="T0" fmla="*/ 43 w 43"/>
                <a:gd name="T1" fmla="*/ 84 h 89"/>
                <a:gd name="T2" fmla="*/ 43 w 43"/>
                <a:gd name="T3" fmla="*/ 89 h 89"/>
                <a:gd name="T4" fmla="*/ 3 w 43"/>
                <a:gd name="T5" fmla="*/ 89 h 89"/>
                <a:gd name="T6" fmla="*/ 0 w 43"/>
                <a:gd name="T7" fmla="*/ 89 h 89"/>
                <a:gd name="T8" fmla="*/ 0 w 43"/>
                <a:gd name="T9" fmla="*/ 12 h 89"/>
                <a:gd name="T10" fmla="*/ 5 w 43"/>
                <a:gd name="T11" fmla="*/ 6 h 89"/>
                <a:gd name="T12" fmla="*/ 21 w 43"/>
                <a:gd name="T13" fmla="*/ 0 h 89"/>
                <a:gd name="T14" fmla="*/ 42 w 43"/>
                <a:gd name="T15" fmla="*/ 0 h 89"/>
                <a:gd name="T16" fmla="*/ 42 w 43"/>
                <a:gd name="T17" fmla="*/ 5 h 89"/>
                <a:gd name="T18" fmla="*/ 21 w 43"/>
                <a:gd name="T19" fmla="*/ 5 h 89"/>
                <a:gd name="T20" fmla="*/ 5 w 43"/>
                <a:gd name="T21" fmla="*/ 13 h 89"/>
                <a:gd name="T22" fmla="*/ 5 w 43"/>
                <a:gd name="T23" fmla="*/ 38 h 89"/>
                <a:gd name="T24" fmla="*/ 32 w 43"/>
                <a:gd name="T25" fmla="*/ 38 h 89"/>
                <a:gd name="T26" fmla="*/ 32 w 43"/>
                <a:gd name="T27" fmla="*/ 43 h 89"/>
                <a:gd name="T28" fmla="*/ 5 w 43"/>
                <a:gd name="T29" fmla="*/ 43 h 89"/>
                <a:gd name="T30" fmla="*/ 5 w 43"/>
                <a:gd name="T31" fmla="*/ 84 h 89"/>
                <a:gd name="T32" fmla="*/ 43 w 43"/>
                <a:gd name="T3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9">
                  <a:moveTo>
                    <a:pt x="43" y="84"/>
                  </a:moveTo>
                  <a:cubicBezTo>
                    <a:pt x="43" y="89"/>
                    <a:pt x="43" y="89"/>
                    <a:pt x="4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5"/>
                    <a:pt x="9" y="8"/>
                    <a:pt x="5" y="1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84"/>
                    <a:pt x="5" y="84"/>
                    <a:pt x="5" y="84"/>
                  </a:cubicBezTo>
                  <a:lnTo>
                    <a:pt x="43" y="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8" name="Freeform 101">
              <a:extLst>
                <a:ext uri="{FF2B5EF4-FFF2-40B4-BE49-F238E27FC236}">
                  <a16:creationId xmlns:a16="http://schemas.microsoft.com/office/drawing/2014/main" id="{B1787AC3-F195-4964-AC79-4B4697776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1550"/>
              <a:ext cx="57" cy="120"/>
            </a:xfrm>
            <a:custGeom>
              <a:avLst/>
              <a:gdLst>
                <a:gd name="T0" fmla="*/ 38 w 43"/>
                <a:gd name="T1" fmla="*/ 6 h 90"/>
                <a:gd name="T2" fmla="*/ 43 w 43"/>
                <a:gd name="T3" fmla="*/ 12 h 90"/>
                <a:gd name="T4" fmla="*/ 43 w 43"/>
                <a:gd name="T5" fmla="*/ 90 h 90"/>
                <a:gd name="T6" fmla="*/ 38 w 43"/>
                <a:gd name="T7" fmla="*/ 90 h 90"/>
                <a:gd name="T8" fmla="*/ 38 w 43"/>
                <a:gd name="T9" fmla="*/ 14 h 90"/>
                <a:gd name="T10" fmla="*/ 22 w 43"/>
                <a:gd name="T11" fmla="*/ 5 h 90"/>
                <a:gd name="T12" fmla="*/ 5 w 43"/>
                <a:gd name="T13" fmla="*/ 14 h 90"/>
                <a:gd name="T14" fmla="*/ 5 w 43"/>
                <a:gd name="T15" fmla="*/ 90 h 90"/>
                <a:gd name="T16" fmla="*/ 0 w 43"/>
                <a:gd name="T17" fmla="*/ 90 h 90"/>
                <a:gd name="T18" fmla="*/ 0 w 43"/>
                <a:gd name="T19" fmla="*/ 12 h 90"/>
                <a:gd name="T20" fmla="*/ 5 w 43"/>
                <a:gd name="T21" fmla="*/ 6 h 90"/>
                <a:gd name="T22" fmla="*/ 22 w 43"/>
                <a:gd name="T23" fmla="*/ 0 h 90"/>
                <a:gd name="T24" fmla="*/ 38 w 43"/>
                <a:gd name="T25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0">
                  <a:moveTo>
                    <a:pt x="38" y="6"/>
                  </a:moveTo>
                  <a:cubicBezTo>
                    <a:pt x="40" y="8"/>
                    <a:pt x="42" y="10"/>
                    <a:pt x="43" y="12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9" y="5"/>
                    <a:pt x="22" y="5"/>
                  </a:cubicBezTo>
                  <a:cubicBezTo>
                    <a:pt x="15" y="5"/>
                    <a:pt x="9" y="8"/>
                    <a:pt x="5" y="14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9" name="Freeform 102">
              <a:extLst>
                <a:ext uri="{FF2B5EF4-FFF2-40B4-BE49-F238E27FC236}">
                  <a16:creationId xmlns:a16="http://schemas.microsoft.com/office/drawing/2014/main" id="{695634B5-E188-47CB-8D6A-956F77A34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552"/>
              <a:ext cx="57" cy="118"/>
            </a:xfrm>
            <a:custGeom>
              <a:avLst/>
              <a:gdLst>
                <a:gd name="T0" fmla="*/ 43 w 43"/>
                <a:gd name="T1" fmla="*/ 84 h 89"/>
                <a:gd name="T2" fmla="*/ 43 w 43"/>
                <a:gd name="T3" fmla="*/ 89 h 89"/>
                <a:gd name="T4" fmla="*/ 4 w 43"/>
                <a:gd name="T5" fmla="*/ 89 h 89"/>
                <a:gd name="T6" fmla="*/ 0 w 43"/>
                <a:gd name="T7" fmla="*/ 89 h 89"/>
                <a:gd name="T8" fmla="*/ 0 w 43"/>
                <a:gd name="T9" fmla="*/ 12 h 89"/>
                <a:gd name="T10" fmla="*/ 5 w 43"/>
                <a:gd name="T11" fmla="*/ 6 h 89"/>
                <a:gd name="T12" fmla="*/ 22 w 43"/>
                <a:gd name="T13" fmla="*/ 0 h 89"/>
                <a:gd name="T14" fmla="*/ 42 w 43"/>
                <a:gd name="T15" fmla="*/ 0 h 89"/>
                <a:gd name="T16" fmla="*/ 42 w 43"/>
                <a:gd name="T17" fmla="*/ 5 h 89"/>
                <a:gd name="T18" fmla="*/ 22 w 43"/>
                <a:gd name="T19" fmla="*/ 5 h 89"/>
                <a:gd name="T20" fmla="*/ 5 w 43"/>
                <a:gd name="T21" fmla="*/ 13 h 89"/>
                <a:gd name="T22" fmla="*/ 5 w 43"/>
                <a:gd name="T23" fmla="*/ 38 h 89"/>
                <a:gd name="T24" fmla="*/ 33 w 43"/>
                <a:gd name="T25" fmla="*/ 38 h 89"/>
                <a:gd name="T26" fmla="*/ 33 w 43"/>
                <a:gd name="T27" fmla="*/ 43 h 89"/>
                <a:gd name="T28" fmla="*/ 5 w 43"/>
                <a:gd name="T29" fmla="*/ 43 h 89"/>
                <a:gd name="T30" fmla="*/ 5 w 43"/>
                <a:gd name="T31" fmla="*/ 84 h 89"/>
                <a:gd name="T32" fmla="*/ 43 w 43"/>
                <a:gd name="T3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9">
                  <a:moveTo>
                    <a:pt x="43" y="84"/>
                  </a:moveTo>
                  <a:cubicBezTo>
                    <a:pt x="43" y="89"/>
                    <a:pt x="43" y="89"/>
                    <a:pt x="43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5" y="5"/>
                    <a:pt x="9" y="8"/>
                    <a:pt x="5" y="1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84"/>
                    <a:pt x="5" y="84"/>
                    <a:pt x="5" y="84"/>
                  </a:cubicBezTo>
                  <a:lnTo>
                    <a:pt x="43" y="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0" name="Freeform 103">
              <a:extLst>
                <a:ext uri="{FF2B5EF4-FFF2-40B4-BE49-F238E27FC236}">
                  <a16:creationId xmlns:a16="http://schemas.microsoft.com/office/drawing/2014/main" id="{E4255CA8-97A0-4F89-9A9D-330221A5D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1552"/>
              <a:ext cx="57" cy="118"/>
            </a:xfrm>
            <a:custGeom>
              <a:avLst/>
              <a:gdLst>
                <a:gd name="T0" fmla="*/ 43 w 43"/>
                <a:gd name="T1" fmla="*/ 89 h 89"/>
                <a:gd name="T2" fmla="*/ 22 w 43"/>
                <a:gd name="T3" fmla="*/ 89 h 89"/>
                <a:gd name="T4" fmla="*/ 5 w 43"/>
                <a:gd name="T5" fmla="*/ 83 h 89"/>
                <a:gd name="T6" fmla="*/ 0 w 43"/>
                <a:gd name="T7" fmla="*/ 77 h 89"/>
                <a:gd name="T8" fmla="*/ 0 w 43"/>
                <a:gd name="T9" fmla="*/ 0 h 89"/>
                <a:gd name="T10" fmla="*/ 5 w 43"/>
                <a:gd name="T11" fmla="*/ 0 h 89"/>
                <a:gd name="T12" fmla="*/ 5 w 43"/>
                <a:gd name="T13" fmla="*/ 76 h 89"/>
                <a:gd name="T14" fmla="*/ 22 w 43"/>
                <a:gd name="T15" fmla="*/ 84 h 89"/>
                <a:gd name="T16" fmla="*/ 43 w 43"/>
                <a:gd name="T17" fmla="*/ 84 h 89"/>
                <a:gd name="T18" fmla="*/ 43 w 43"/>
                <a:gd name="T1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89">
                  <a:moveTo>
                    <a:pt x="43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5" y="89"/>
                    <a:pt x="10" y="87"/>
                    <a:pt x="5" y="83"/>
                  </a:cubicBezTo>
                  <a:cubicBezTo>
                    <a:pt x="3" y="82"/>
                    <a:pt x="1" y="80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9" y="81"/>
                    <a:pt x="15" y="84"/>
                    <a:pt x="22" y="84"/>
                  </a:cubicBezTo>
                  <a:cubicBezTo>
                    <a:pt x="43" y="84"/>
                    <a:pt x="43" y="84"/>
                    <a:pt x="43" y="84"/>
                  </a:cubicBezTo>
                  <a:lnTo>
                    <a:pt x="43" y="8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1" name="Freeform 104">
              <a:extLst>
                <a:ext uri="{FF2B5EF4-FFF2-40B4-BE49-F238E27FC236}">
                  <a16:creationId xmlns:a16="http://schemas.microsoft.com/office/drawing/2014/main" id="{D4BA32B3-ACCB-495F-A3FF-00E5E6D4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550"/>
              <a:ext cx="107" cy="120"/>
            </a:xfrm>
            <a:custGeom>
              <a:avLst/>
              <a:gdLst>
                <a:gd name="T0" fmla="*/ 76 w 81"/>
                <a:gd name="T1" fmla="*/ 6 h 90"/>
                <a:gd name="T2" fmla="*/ 81 w 81"/>
                <a:gd name="T3" fmla="*/ 12 h 90"/>
                <a:gd name="T4" fmla="*/ 81 w 81"/>
                <a:gd name="T5" fmla="*/ 90 h 90"/>
                <a:gd name="T6" fmla="*/ 76 w 81"/>
                <a:gd name="T7" fmla="*/ 90 h 90"/>
                <a:gd name="T8" fmla="*/ 76 w 81"/>
                <a:gd name="T9" fmla="*/ 14 h 90"/>
                <a:gd name="T10" fmla="*/ 60 w 81"/>
                <a:gd name="T11" fmla="*/ 5 h 90"/>
                <a:gd name="T12" fmla="*/ 43 w 81"/>
                <a:gd name="T13" fmla="*/ 14 h 90"/>
                <a:gd name="T14" fmla="*/ 43 w 81"/>
                <a:gd name="T15" fmla="*/ 90 h 90"/>
                <a:gd name="T16" fmla="*/ 38 w 81"/>
                <a:gd name="T17" fmla="*/ 90 h 90"/>
                <a:gd name="T18" fmla="*/ 38 w 81"/>
                <a:gd name="T19" fmla="*/ 14 h 90"/>
                <a:gd name="T20" fmla="*/ 22 w 81"/>
                <a:gd name="T21" fmla="*/ 5 h 90"/>
                <a:gd name="T22" fmla="*/ 5 w 81"/>
                <a:gd name="T23" fmla="*/ 14 h 90"/>
                <a:gd name="T24" fmla="*/ 5 w 81"/>
                <a:gd name="T25" fmla="*/ 90 h 90"/>
                <a:gd name="T26" fmla="*/ 0 w 81"/>
                <a:gd name="T27" fmla="*/ 90 h 90"/>
                <a:gd name="T28" fmla="*/ 0 w 81"/>
                <a:gd name="T29" fmla="*/ 12 h 90"/>
                <a:gd name="T30" fmla="*/ 5 w 81"/>
                <a:gd name="T31" fmla="*/ 6 h 90"/>
                <a:gd name="T32" fmla="*/ 22 w 81"/>
                <a:gd name="T33" fmla="*/ 0 h 90"/>
                <a:gd name="T34" fmla="*/ 38 w 81"/>
                <a:gd name="T35" fmla="*/ 6 h 90"/>
                <a:gd name="T36" fmla="*/ 41 w 81"/>
                <a:gd name="T37" fmla="*/ 9 h 90"/>
                <a:gd name="T38" fmla="*/ 43 w 81"/>
                <a:gd name="T39" fmla="*/ 6 h 90"/>
                <a:gd name="T40" fmla="*/ 60 w 81"/>
                <a:gd name="T41" fmla="*/ 0 h 90"/>
                <a:gd name="T42" fmla="*/ 76 w 81"/>
                <a:gd name="T43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90">
                  <a:moveTo>
                    <a:pt x="76" y="6"/>
                  </a:moveTo>
                  <a:cubicBezTo>
                    <a:pt x="78" y="8"/>
                    <a:pt x="80" y="10"/>
                    <a:pt x="81" y="12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2" y="8"/>
                    <a:pt x="66" y="5"/>
                    <a:pt x="60" y="5"/>
                  </a:cubicBezTo>
                  <a:cubicBezTo>
                    <a:pt x="53" y="5"/>
                    <a:pt x="47" y="8"/>
                    <a:pt x="43" y="14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8" y="5"/>
                    <a:pt x="22" y="5"/>
                  </a:cubicBezTo>
                  <a:cubicBezTo>
                    <a:pt x="15" y="5"/>
                    <a:pt x="9" y="8"/>
                    <a:pt x="5" y="14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3" y="8"/>
                    <a:pt x="5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39" y="7"/>
                    <a:pt x="40" y="8"/>
                    <a:pt x="41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8" y="2"/>
                    <a:pt x="53" y="0"/>
                    <a:pt x="60" y="0"/>
                  </a:cubicBezTo>
                  <a:cubicBezTo>
                    <a:pt x="66" y="0"/>
                    <a:pt x="71" y="2"/>
                    <a:pt x="76" y="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2" name="Freeform 105">
              <a:extLst>
                <a:ext uri="{FF2B5EF4-FFF2-40B4-BE49-F238E27FC236}">
                  <a16:creationId xmlns:a16="http://schemas.microsoft.com/office/drawing/2014/main" id="{D405B4CD-256C-4CB1-B452-20CBE5F99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552"/>
              <a:ext cx="57" cy="119"/>
            </a:xfrm>
            <a:custGeom>
              <a:avLst/>
              <a:gdLst>
                <a:gd name="T0" fmla="*/ 5 w 43"/>
                <a:gd name="T1" fmla="*/ 84 h 90"/>
                <a:gd name="T2" fmla="*/ 0 w 43"/>
                <a:gd name="T3" fmla="*/ 78 h 90"/>
                <a:gd name="T4" fmla="*/ 0 w 43"/>
                <a:gd name="T5" fmla="*/ 0 h 90"/>
                <a:gd name="T6" fmla="*/ 5 w 43"/>
                <a:gd name="T7" fmla="*/ 0 h 90"/>
                <a:gd name="T8" fmla="*/ 5 w 43"/>
                <a:gd name="T9" fmla="*/ 76 h 90"/>
                <a:gd name="T10" fmla="*/ 21 w 43"/>
                <a:gd name="T11" fmla="*/ 85 h 90"/>
                <a:gd name="T12" fmla="*/ 38 w 43"/>
                <a:gd name="T13" fmla="*/ 76 h 90"/>
                <a:gd name="T14" fmla="*/ 38 w 43"/>
                <a:gd name="T15" fmla="*/ 0 h 90"/>
                <a:gd name="T16" fmla="*/ 43 w 43"/>
                <a:gd name="T17" fmla="*/ 0 h 90"/>
                <a:gd name="T18" fmla="*/ 43 w 43"/>
                <a:gd name="T19" fmla="*/ 78 h 90"/>
                <a:gd name="T20" fmla="*/ 38 w 43"/>
                <a:gd name="T21" fmla="*/ 84 h 90"/>
                <a:gd name="T22" fmla="*/ 21 w 43"/>
                <a:gd name="T23" fmla="*/ 90 h 90"/>
                <a:gd name="T24" fmla="*/ 5 w 43"/>
                <a:gd name="T2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0">
                  <a:moveTo>
                    <a:pt x="5" y="84"/>
                  </a:moveTo>
                  <a:cubicBezTo>
                    <a:pt x="3" y="82"/>
                    <a:pt x="1" y="80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9" y="82"/>
                    <a:pt x="14" y="85"/>
                    <a:pt x="21" y="85"/>
                  </a:cubicBezTo>
                  <a:cubicBezTo>
                    <a:pt x="28" y="85"/>
                    <a:pt x="34" y="82"/>
                    <a:pt x="38" y="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2" y="80"/>
                    <a:pt x="40" y="82"/>
                    <a:pt x="38" y="84"/>
                  </a:cubicBezTo>
                  <a:cubicBezTo>
                    <a:pt x="33" y="88"/>
                    <a:pt x="28" y="90"/>
                    <a:pt x="21" y="90"/>
                  </a:cubicBezTo>
                  <a:cubicBezTo>
                    <a:pt x="15" y="90"/>
                    <a:pt x="10" y="88"/>
                    <a:pt x="5" y="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3" name="Freeform 106">
              <a:extLst>
                <a:ext uri="{FF2B5EF4-FFF2-40B4-BE49-F238E27FC236}">
                  <a16:creationId xmlns:a16="http://schemas.microsoft.com/office/drawing/2014/main" id="{5F2B02BE-17B2-459B-9E82-CAE4B652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550"/>
              <a:ext cx="57" cy="120"/>
            </a:xfrm>
            <a:custGeom>
              <a:avLst/>
              <a:gdLst>
                <a:gd name="T0" fmla="*/ 38 w 43"/>
                <a:gd name="T1" fmla="*/ 6 h 90"/>
                <a:gd name="T2" fmla="*/ 43 w 43"/>
                <a:gd name="T3" fmla="*/ 12 h 90"/>
                <a:gd name="T4" fmla="*/ 43 w 43"/>
                <a:gd name="T5" fmla="*/ 90 h 90"/>
                <a:gd name="T6" fmla="*/ 38 w 43"/>
                <a:gd name="T7" fmla="*/ 90 h 90"/>
                <a:gd name="T8" fmla="*/ 38 w 43"/>
                <a:gd name="T9" fmla="*/ 14 h 90"/>
                <a:gd name="T10" fmla="*/ 22 w 43"/>
                <a:gd name="T11" fmla="*/ 5 h 90"/>
                <a:gd name="T12" fmla="*/ 5 w 43"/>
                <a:gd name="T13" fmla="*/ 14 h 90"/>
                <a:gd name="T14" fmla="*/ 5 w 43"/>
                <a:gd name="T15" fmla="*/ 90 h 90"/>
                <a:gd name="T16" fmla="*/ 0 w 43"/>
                <a:gd name="T17" fmla="*/ 90 h 90"/>
                <a:gd name="T18" fmla="*/ 0 w 43"/>
                <a:gd name="T19" fmla="*/ 12 h 90"/>
                <a:gd name="T20" fmla="*/ 5 w 43"/>
                <a:gd name="T21" fmla="*/ 6 h 90"/>
                <a:gd name="T22" fmla="*/ 22 w 43"/>
                <a:gd name="T23" fmla="*/ 0 h 90"/>
                <a:gd name="T24" fmla="*/ 38 w 43"/>
                <a:gd name="T25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90">
                  <a:moveTo>
                    <a:pt x="38" y="6"/>
                  </a:moveTo>
                  <a:cubicBezTo>
                    <a:pt x="40" y="8"/>
                    <a:pt x="42" y="10"/>
                    <a:pt x="43" y="12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4" y="8"/>
                    <a:pt x="29" y="5"/>
                    <a:pt x="22" y="5"/>
                  </a:cubicBezTo>
                  <a:cubicBezTo>
                    <a:pt x="15" y="5"/>
                    <a:pt x="9" y="8"/>
                    <a:pt x="5" y="14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4" name="Freeform 107">
              <a:extLst>
                <a:ext uri="{FF2B5EF4-FFF2-40B4-BE49-F238E27FC236}">
                  <a16:creationId xmlns:a16="http://schemas.microsoft.com/office/drawing/2014/main" id="{DA284FE2-8489-4C68-AD01-54131F22E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5" y="1552"/>
              <a:ext cx="58" cy="118"/>
            </a:xfrm>
            <a:custGeom>
              <a:avLst/>
              <a:gdLst>
                <a:gd name="T0" fmla="*/ 37 w 44"/>
                <a:gd name="T1" fmla="*/ 11 h 89"/>
                <a:gd name="T2" fmla="*/ 44 w 44"/>
                <a:gd name="T3" fmla="*/ 45 h 89"/>
                <a:gd name="T4" fmla="*/ 37 w 44"/>
                <a:gd name="T5" fmla="*/ 79 h 89"/>
                <a:gd name="T6" fmla="*/ 30 w 44"/>
                <a:gd name="T7" fmla="*/ 89 h 89"/>
                <a:gd name="T8" fmla="*/ 0 w 44"/>
                <a:gd name="T9" fmla="*/ 89 h 89"/>
                <a:gd name="T10" fmla="*/ 0 w 44"/>
                <a:gd name="T11" fmla="*/ 3 h 89"/>
                <a:gd name="T12" fmla="*/ 0 w 44"/>
                <a:gd name="T13" fmla="*/ 3 h 89"/>
                <a:gd name="T14" fmla="*/ 0 w 44"/>
                <a:gd name="T15" fmla="*/ 0 h 89"/>
                <a:gd name="T16" fmla="*/ 30 w 44"/>
                <a:gd name="T17" fmla="*/ 0 h 89"/>
                <a:gd name="T18" fmla="*/ 37 w 44"/>
                <a:gd name="T19" fmla="*/ 11 h 89"/>
                <a:gd name="T20" fmla="*/ 27 w 44"/>
                <a:gd name="T21" fmla="*/ 84 h 89"/>
                <a:gd name="T22" fmla="*/ 35 w 44"/>
                <a:gd name="T23" fmla="*/ 67 h 89"/>
                <a:gd name="T24" fmla="*/ 38 w 44"/>
                <a:gd name="T25" fmla="*/ 45 h 89"/>
                <a:gd name="T26" fmla="*/ 27 w 44"/>
                <a:gd name="T27" fmla="*/ 5 h 89"/>
                <a:gd name="T28" fmla="*/ 5 w 44"/>
                <a:gd name="T29" fmla="*/ 5 h 89"/>
                <a:gd name="T30" fmla="*/ 5 w 44"/>
                <a:gd name="T31" fmla="*/ 84 h 89"/>
                <a:gd name="T32" fmla="*/ 27 w 44"/>
                <a:gd name="T3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89">
                  <a:moveTo>
                    <a:pt x="37" y="11"/>
                  </a:moveTo>
                  <a:cubicBezTo>
                    <a:pt x="42" y="20"/>
                    <a:pt x="44" y="32"/>
                    <a:pt x="44" y="45"/>
                  </a:cubicBezTo>
                  <a:cubicBezTo>
                    <a:pt x="44" y="57"/>
                    <a:pt x="42" y="69"/>
                    <a:pt x="37" y="79"/>
                  </a:cubicBezTo>
                  <a:cubicBezTo>
                    <a:pt x="35" y="83"/>
                    <a:pt x="33" y="86"/>
                    <a:pt x="3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3"/>
                    <a:pt x="35" y="6"/>
                    <a:pt x="37" y="11"/>
                  </a:cubicBezTo>
                  <a:close/>
                  <a:moveTo>
                    <a:pt x="27" y="84"/>
                  </a:moveTo>
                  <a:cubicBezTo>
                    <a:pt x="31" y="80"/>
                    <a:pt x="33" y="74"/>
                    <a:pt x="35" y="67"/>
                  </a:cubicBezTo>
                  <a:cubicBezTo>
                    <a:pt x="37" y="60"/>
                    <a:pt x="38" y="52"/>
                    <a:pt x="38" y="45"/>
                  </a:cubicBezTo>
                  <a:cubicBezTo>
                    <a:pt x="38" y="28"/>
                    <a:pt x="35" y="15"/>
                    <a:pt x="2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4"/>
                    <a:pt x="5" y="84"/>
                    <a:pt x="5" y="84"/>
                  </a:cubicBezTo>
                  <a:lnTo>
                    <a:pt x="27" y="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5" name="Freeform 108">
              <a:extLst>
                <a:ext uri="{FF2B5EF4-FFF2-40B4-BE49-F238E27FC236}">
                  <a16:creationId xmlns:a16="http://schemas.microsoft.com/office/drawing/2014/main" id="{9363C32C-AFDA-43A3-AAFF-151C1D291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9" y="1550"/>
              <a:ext cx="57" cy="121"/>
            </a:xfrm>
            <a:custGeom>
              <a:avLst/>
              <a:gdLst>
                <a:gd name="T0" fmla="*/ 38 w 43"/>
                <a:gd name="T1" fmla="*/ 6 h 91"/>
                <a:gd name="T2" fmla="*/ 43 w 43"/>
                <a:gd name="T3" fmla="*/ 12 h 91"/>
                <a:gd name="T4" fmla="*/ 43 w 43"/>
                <a:gd name="T5" fmla="*/ 79 h 91"/>
                <a:gd name="T6" fmla="*/ 38 w 43"/>
                <a:gd name="T7" fmla="*/ 85 h 91"/>
                <a:gd name="T8" fmla="*/ 22 w 43"/>
                <a:gd name="T9" fmla="*/ 91 h 91"/>
                <a:gd name="T10" fmla="*/ 6 w 43"/>
                <a:gd name="T11" fmla="*/ 85 h 91"/>
                <a:gd name="T12" fmla="*/ 0 w 43"/>
                <a:gd name="T13" fmla="*/ 79 h 91"/>
                <a:gd name="T14" fmla="*/ 0 w 43"/>
                <a:gd name="T15" fmla="*/ 12 h 91"/>
                <a:gd name="T16" fmla="*/ 6 w 43"/>
                <a:gd name="T17" fmla="*/ 6 h 91"/>
                <a:gd name="T18" fmla="*/ 22 w 43"/>
                <a:gd name="T19" fmla="*/ 0 h 91"/>
                <a:gd name="T20" fmla="*/ 38 w 43"/>
                <a:gd name="T21" fmla="*/ 6 h 91"/>
                <a:gd name="T22" fmla="*/ 38 w 43"/>
                <a:gd name="T23" fmla="*/ 14 h 91"/>
                <a:gd name="T24" fmla="*/ 22 w 43"/>
                <a:gd name="T25" fmla="*/ 5 h 91"/>
                <a:gd name="T26" fmla="*/ 6 w 43"/>
                <a:gd name="T27" fmla="*/ 14 h 91"/>
                <a:gd name="T28" fmla="*/ 6 w 43"/>
                <a:gd name="T29" fmla="*/ 78 h 91"/>
                <a:gd name="T30" fmla="*/ 22 w 43"/>
                <a:gd name="T31" fmla="*/ 86 h 91"/>
                <a:gd name="T32" fmla="*/ 38 w 43"/>
                <a:gd name="T33" fmla="*/ 78 h 91"/>
                <a:gd name="T34" fmla="*/ 38 w 43"/>
                <a:gd name="T35" fmla="*/ 1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91">
                  <a:moveTo>
                    <a:pt x="38" y="6"/>
                  </a:moveTo>
                  <a:cubicBezTo>
                    <a:pt x="40" y="8"/>
                    <a:pt x="42" y="10"/>
                    <a:pt x="43" y="1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2" y="81"/>
                    <a:pt x="40" y="83"/>
                    <a:pt x="38" y="85"/>
                  </a:cubicBezTo>
                  <a:cubicBezTo>
                    <a:pt x="34" y="89"/>
                    <a:pt x="28" y="91"/>
                    <a:pt x="22" y="91"/>
                  </a:cubicBezTo>
                  <a:cubicBezTo>
                    <a:pt x="16" y="91"/>
                    <a:pt x="10" y="89"/>
                    <a:pt x="6" y="85"/>
                  </a:cubicBezTo>
                  <a:cubicBezTo>
                    <a:pt x="4" y="83"/>
                    <a:pt x="2" y="81"/>
                    <a:pt x="0" y="7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4" y="2"/>
                    <a:pt x="38" y="6"/>
                  </a:cubicBezTo>
                  <a:close/>
                  <a:moveTo>
                    <a:pt x="38" y="14"/>
                  </a:moveTo>
                  <a:cubicBezTo>
                    <a:pt x="34" y="8"/>
                    <a:pt x="29" y="5"/>
                    <a:pt x="22" y="5"/>
                  </a:cubicBezTo>
                  <a:cubicBezTo>
                    <a:pt x="15" y="5"/>
                    <a:pt x="10" y="8"/>
                    <a:pt x="6" y="1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10" y="83"/>
                    <a:pt x="15" y="86"/>
                    <a:pt x="22" y="86"/>
                  </a:cubicBezTo>
                  <a:cubicBezTo>
                    <a:pt x="29" y="86"/>
                    <a:pt x="34" y="83"/>
                    <a:pt x="38" y="78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156" name="Group 111">
            <a:extLst>
              <a:ext uri="{FF2B5EF4-FFF2-40B4-BE49-F238E27FC236}">
                <a16:creationId xmlns:a16="http://schemas.microsoft.com/office/drawing/2014/main" id="{46CF4C4D-DB2B-4680-80E4-B84B03E36B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7506" y="2230989"/>
            <a:ext cx="3000507" cy="1092256"/>
            <a:chOff x="1205" y="3565"/>
            <a:chExt cx="1173" cy="427"/>
          </a:xfrm>
        </p:grpSpPr>
        <p:sp>
          <p:nvSpPr>
            <p:cNvPr id="157" name="AutoShape 110">
              <a:extLst>
                <a:ext uri="{FF2B5EF4-FFF2-40B4-BE49-F238E27FC236}">
                  <a16:creationId xmlns:a16="http://schemas.microsoft.com/office/drawing/2014/main" id="{2BAFAA93-D9A0-45B4-A88B-08B41B8D40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05" y="3565"/>
              <a:ext cx="1173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8" name="Freeform 112">
              <a:extLst>
                <a:ext uri="{FF2B5EF4-FFF2-40B4-BE49-F238E27FC236}">
                  <a16:creationId xmlns:a16="http://schemas.microsoft.com/office/drawing/2014/main" id="{7F36B6DA-CBD8-4DBF-AF34-6BACB37B7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6" y="3589"/>
              <a:ext cx="41" cy="44"/>
            </a:xfrm>
            <a:custGeom>
              <a:avLst/>
              <a:gdLst>
                <a:gd name="T0" fmla="*/ 36 w 41"/>
                <a:gd name="T1" fmla="*/ 6 h 43"/>
                <a:gd name="T2" fmla="*/ 41 w 41"/>
                <a:gd name="T3" fmla="*/ 21 h 43"/>
                <a:gd name="T4" fmla="*/ 40 w 41"/>
                <a:gd name="T5" fmla="*/ 29 h 43"/>
                <a:gd name="T6" fmla="*/ 36 w 41"/>
                <a:gd name="T7" fmla="*/ 36 h 43"/>
                <a:gd name="T8" fmla="*/ 30 w 41"/>
                <a:gd name="T9" fmla="*/ 41 h 43"/>
                <a:gd name="T10" fmla="*/ 21 w 41"/>
                <a:gd name="T11" fmla="*/ 43 h 43"/>
                <a:gd name="T12" fmla="*/ 11 w 41"/>
                <a:gd name="T13" fmla="*/ 41 h 43"/>
                <a:gd name="T14" fmla="*/ 5 w 41"/>
                <a:gd name="T15" fmla="*/ 36 h 43"/>
                <a:gd name="T16" fmla="*/ 1 w 41"/>
                <a:gd name="T17" fmla="*/ 29 h 43"/>
                <a:gd name="T18" fmla="*/ 0 w 41"/>
                <a:gd name="T19" fmla="*/ 21 h 43"/>
                <a:gd name="T20" fmla="*/ 5 w 41"/>
                <a:gd name="T21" fmla="*/ 6 h 43"/>
                <a:gd name="T22" fmla="*/ 21 w 41"/>
                <a:gd name="T23" fmla="*/ 0 h 43"/>
                <a:gd name="T24" fmla="*/ 36 w 41"/>
                <a:gd name="T25" fmla="*/ 6 h 43"/>
                <a:gd name="T26" fmla="*/ 35 w 41"/>
                <a:gd name="T27" fmla="*/ 13 h 43"/>
                <a:gd name="T28" fmla="*/ 29 w 41"/>
                <a:gd name="T29" fmla="*/ 7 h 43"/>
                <a:gd name="T30" fmla="*/ 21 w 41"/>
                <a:gd name="T31" fmla="*/ 5 h 43"/>
                <a:gd name="T32" fmla="*/ 9 w 41"/>
                <a:gd name="T33" fmla="*/ 10 h 43"/>
                <a:gd name="T34" fmla="*/ 5 w 41"/>
                <a:gd name="T35" fmla="*/ 21 h 43"/>
                <a:gd name="T36" fmla="*/ 9 w 41"/>
                <a:gd name="T37" fmla="*/ 33 h 43"/>
                <a:gd name="T38" fmla="*/ 21 w 41"/>
                <a:gd name="T39" fmla="*/ 38 h 43"/>
                <a:gd name="T40" fmla="*/ 32 w 41"/>
                <a:gd name="T41" fmla="*/ 33 h 43"/>
                <a:gd name="T42" fmla="*/ 36 w 41"/>
                <a:gd name="T43" fmla="*/ 21 h 43"/>
                <a:gd name="T44" fmla="*/ 35 w 41"/>
                <a:gd name="T45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43">
                  <a:moveTo>
                    <a:pt x="36" y="6"/>
                  </a:moveTo>
                  <a:cubicBezTo>
                    <a:pt x="40" y="11"/>
                    <a:pt x="41" y="16"/>
                    <a:pt x="41" y="21"/>
                  </a:cubicBezTo>
                  <a:cubicBezTo>
                    <a:pt x="41" y="24"/>
                    <a:pt x="41" y="27"/>
                    <a:pt x="40" y="29"/>
                  </a:cubicBezTo>
                  <a:cubicBezTo>
                    <a:pt x="39" y="32"/>
                    <a:pt x="38" y="34"/>
                    <a:pt x="36" y="36"/>
                  </a:cubicBezTo>
                  <a:cubicBezTo>
                    <a:pt x="35" y="38"/>
                    <a:pt x="32" y="40"/>
                    <a:pt x="30" y="41"/>
                  </a:cubicBezTo>
                  <a:cubicBezTo>
                    <a:pt x="27" y="42"/>
                    <a:pt x="24" y="43"/>
                    <a:pt x="21" y="43"/>
                  </a:cubicBezTo>
                  <a:cubicBezTo>
                    <a:pt x="17" y="43"/>
                    <a:pt x="14" y="42"/>
                    <a:pt x="11" y="41"/>
                  </a:cubicBezTo>
                  <a:cubicBezTo>
                    <a:pt x="9" y="40"/>
                    <a:pt x="7" y="38"/>
                    <a:pt x="5" y="36"/>
                  </a:cubicBezTo>
                  <a:cubicBezTo>
                    <a:pt x="3" y="34"/>
                    <a:pt x="2" y="32"/>
                    <a:pt x="1" y="29"/>
                  </a:cubicBezTo>
                  <a:cubicBezTo>
                    <a:pt x="0" y="27"/>
                    <a:pt x="0" y="24"/>
                    <a:pt x="0" y="21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1" y="0"/>
                  </a:cubicBezTo>
                  <a:cubicBezTo>
                    <a:pt x="27" y="0"/>
                    <a:pt x="32" y="2"/>
                    <a:pt x="36" y="6"/>
                  </a:cubicBezTo>
                  <a:close/>
                  <a:moveTo>
                    <a:pt x="35" y="13"/>
                  </a:moveTo>
                  <a:cubicBezTo>
                    <a:pt x="34" y="11"/>
                    <a:pt x="32" y="9"/>
                    <a:pt x="29" y="7"/>
                  </a:cubicBezTo>
                  <a:cubicBezTo>
                    <a:pt x="27" y="6"/>
                    <a:pt x="24" y="5"/>
                    <a:pt x="21" y="5"/>
                  </a:cubicBezTo>
                  <a:cubicBezTo>
                    <a:pt x="16" y="5"/>
                    <a:pt x="12" y="6"/>
                    <a:pt x="9" y="10"/>
                  </a:cubicBezTo>
                  <a:cubicBezTo>
                    <a:pt x="6" y="13"/>
                    <a:pt x="5" y="17"/>
                    <a:pt x="5" y="21"/>
                  </a:cubicBezTo>
                  <a:cubicBezTo>
                    <a:pt x="5" y="26"/>
                    <a:pt x="6" y="30"/>
                    <a:pt x="9" y="33"/>
                  </a:cubicBezTo>
                  <a:cubicBezTo>
                    <a:pt x="12" y="36"/>
                    <a:pt x="16" y="38"/>
                    <a:pt x="21" y="38"/>
                  </a:cubicBezTo>
                  <a:cubicBezTo>
                    <a:pt x="26" y="38"/>
                    <a:pt x="30" y="36"/>
                    <a:pt x="32" y="33"/>
                  </a:cubicBezTo>
                  <a:cubicBezTo>
                    <a:pt x="35" y="30"/>
                    <a:pt x="36" y="26"/>
                    <a:pt x="36" y="21"/>
                  </a:cubicBezTo>
                  <a:cubicBezTo>
                    <a:pt x="36" y="18"/>
                    <a:pt x="36" y="16"/>
                    <a:pt x="3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59" name="Freeform 113">
              <a:extLst>
                <a:ext uri="{FF2B5EF4-FFF2-40B4-BE49-F238E27FC236}">
                  <a16:creationId xmlns:a16="http://schemas.microsoft.com/office/drawing/2014/main" id="{BCED1417-77C9-4874-A01E-4836D4E15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601"/>
              <a:ext cx="21" cy="31"/>
            </a:xfrm>
            <a:custGeom>
              <a:avLst/>
              <a:gdLst>
                <a:gd name="T0" fmla="*/ 5 w 21"/>
                <a:gd name="T1" fmla="*/ 1 h 30"/>
                <a:gd name="T2" fmla="*/ 5 w 21"/>
                <a:gd name="T3" fmla="*/ 5 h 30"/>
                <a:gd name="T4" fmla="*/ 14 w 21"/>
                <a:gd name="T5" fmla="*/ 0 h 30"/>
                <a:gd name="T6" fmla="*/ 21 w 21"/>
                <a:gd name="T7" fmla="*/ 2 h 30"/>
                <a:gd name="T8" fmla="*/ 19 w 21"/>
                <a:gd name="T9" fmla="*/ 7 h 30"/>
                <a:gd name="T10" fmla="*/ 14 w 21"/>
                <a:gd name="T11" fmla="*/ 5 h 30"/>
                <a:gd name="T12" fmla="*/ 8 w 21"/>
                <a:gd name="T13" fmla="*/ 7 h 30"/>
                <a:gd name="T14" fmla="*/ 5 w 21"/>
                <a:gd name="T15" fmla="*/ 14 h 30"/>
                <a:gd name="T16" fmla="*/ 5 w 21"/>
                <a:gd name="T17" fmla="*/ 30 h 30"/>
                <a:gd name="T18" fmla="*/ 0 w 21"/>
                <a:gd name="T19" fmla="*/ 30 h 30"/>
                <a:gd name="T20" fmla="*/ 0 w 21"/>
                <a:gd name="T21" fmla="*/ 1 h 30"/>
                <a:gd name="T22" fmla="*/ 5 w 21"/>
                <a:gd name="T2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0">
                  <a:moveTo>
                    <a:pt x="5" y="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5" y="5"/>
                    <a:pt x="14" y="5"/>
                  </a:cubicBezTo>
                  <a:cubicBezTo>
                    <a:pt x="11" y="5"/>
                    <a:pt x="9" y="6"/>
                    <a:pt x="8" y="7"/>
                  </a:cubicBezTo>
                  <a:cubicBezTo>
                    <a:pt x="6" y="9"/>
                    <a:pt x="5" y="11"/>
                    <a:pt x="5" y="1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0" name="Freeform 114">
              <a:extLst>
                <a:ext uri="{FF2B5EF4-FFF2-40B4-BE49-F238E27FC236}">
                  <a16:creationId xmlns:a16="http://schemas.microsoft.com/office/drawing/2014/main" id="{7F526533-A93C-4DDE-9288-7F0512A61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7" y="3600"/>
              <a:ext cx="30" cy="49"/>
            </a:xfrm>
            <a:custGeom>
              <a:avLst/>
              <a:gdLst>
                <a:gd name="T0" fmla="*/ 8 w 30"/>
                <a:gd name="T1" fmla="*/ 42 h 48"/>
                <a:gd name="T2" fmla="*/ 15 w 30"/>
                <a:gd name="T3" fmla="*/ 44 h 48"/>
                <a:gd name="T4" fmla="*/ 22 w 30"/>
                <a:gd name="T5" fmla="*/ 42 h 48"/>
                <a:gd name="T6" fmla="*/ 25 w 30"/>
                <a:gd name="T7" fmla="*/ 37 h 48"/>
                <a:gd name="T8" fmla="*/ 22 w 30"/>
                <a:gd name="T9" fmla="*/ 32 h 48"/>
                <a:gd name="T10" fmla="*/ 15 w 30"/>
                <a:gd name="T11" fmla="*/ 30 h 48"/>
                <a:gd name="T12" fmla="*/ 4 w 30"/>
                <a:gd name="T13" fmla="*/ 26 h 48"/>
                <a:gd name="T14" fmla="*/ 0 w 30"/>
                <a:gd name="T15" fmla="*/ 15 h 48"/>
                <a:gd name="T16" fmla="*/ 4 w 30"/>
                <a:gd name="T17" fmla="*/ 5 h 48"/>
                <a:gd name="T18" fmla="*/ 15 w 30"/>
                <a:gd name="T19" fmla="*/ 1 h 48"/>
                <a:gd name="T20" fmla="*/ 23 w 30"/>
                <a:gd name="T21" fmla="*/ 3 h 48"/>
                <a:gd name="T22" fmla="*/ 26 w 30"/>
                <a:gd name="T23" fmla="*/ 0 h 48"/>
                <a:gd name="T24" fmla="*/ 30 w 30"/>
                <a:gd name="T25" fmla="*/ 2 h 48"/>
                <a:gd name="T26" fmla="*/ 26 w 30"/>
                <a:gd name="T27" fmla="*/ 6 h 48"/>
                <a:gd name="T28" fmla="*/ 30 w 30"/>
                <a:gd name="T29" fmla="*/ 15 h 48"/>
                <a:gd name="T30" fmla="*/ 28 w 30"/>
                <a:gd name="T31" fmla="*/ 23 h 48"/>
                <a:gd name="T32" fmla="*/ 22 w 30"/>
                <a:gd name="T33" fmla="*/ 27 h 48"/>
                <a:gd name="T34" fmla="*/ 30 w 30"/>
                <a:gd name="T35" fmla="*/ 37 h 48"/>
                <a:gd name="T36" fmla="*/ 26 w 30"/>
                <a:gd name="T37" fmla="*/ 45 h 48"/>
                <a:gd name="T38" fmla="*/ 15 w 30"/>
                <a:gd name="T39" fmla="*/ 48 h 48"/>
                <a:gd name="T40" fmla="*/ 4 w 30"/>
                <a:gd name="T41" fmla="*/ 45 h 48"/>
                <a:gd name="T42" fmla="*/ 0 w 30"/>
                <a:gd name="T43" fmla="*/ 36 h 48"/>
                <a:gd name="T44" fmla="*/ 5 w 30"/>
                <a:gd name="T45" fmla="*/ 36 h 48"/>
                <a:gd name="T46" fmla="*/ 8 w 30"/>
                <a:gd name="T47" fmla="*/ 42 h 48"/>
                <a:gd name="T48" fmla="*/ 8 w 30"/>
                <a:gd name="T49" fmla="*/ 23 h 48"/>
                <a:gd name="T50" fmla="*/ 15 w 30"/>
                <a:gd name="T51" fmla="*/ 26 h 48"/>
                <a:gd name="T52" fmla="*/ 23 w 30"/>
                <a:gd name="T53" fmla="*/ 23 h 48"/>
                <a:gd name="T54" fmla="*/ 26 w 30"/>
                <a:gd name="T55" fmla="*/ 16 h 48"/>
                <a:gd name="T56" fmla="*/ 22 w 30"/>
                <a:gd name="T57" fmla="*/ 8 h 48"/>
                <a:gd name="T58" fmla="*/ 15 w 30"/>
                <a:gd name="T59" fmla="*/ 6 h 48"/>
                <a:gd name="T60" fmla="*/ 8 w 30"/>
                <a:gd name="T61" fmla="*/ 8 h 48"/>
                <a:gd name="T62" fmla="*/ 5 w 30"/>
                <a:gd name="T63" fmla="*/ 15 h 48"/>
                <a:gd name="T64" fmla="*/ 8 w 30"/>
                <a:gd name="T65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48">
                  <a:moveTo>
                    <a:pt x="8" y="42"/>
                  </a:moveTo>
                  <a:cubicBezTo>
                    <a:pt x="10" y="43"/>
                    <a:pt x="12" y="44"/>
                    <a:pt x="15" y="44"/>
                  </a:cubicBezTo>
                  <a:cubicBezTo>
                    <a:pt x="18" y="44"/>
                    <a:pt x="20" y="43"/>
                    <a:pt x="22" y="42"/>
                  </a:cubicBezTo>
                  <a:cubicBezTo>
                    <a:pt x="24" y="41"/>
                    <a:pt x="25" y="39"/>
                    <a:pt x="25" y="37"/>
                  </a:cubicBezTo>
                  <a:cubicBezTo>
                    <a:pt x="25" y="34"/>
                    <a:pt x="24" y="33"/>
                    <a:pt x="22" y="32"/>
                  </a:cubicBezTo>
                  <a:cubicBezTo>
                    <a:pt x="20" y="30"/>
                    <a:pt x="18" y="30"/>
                    <a:pt x="15" y="30"/>
                  </a:cubicBezTo>
                  <a:cubicBezTo>
                    <a:pt x="10" y="30"/>
                    <a:pt x="7" y="28"/>
                    <a:pt x="4" y="26"/>
                  </a:cubicBezTo>
                  <a:cubicBezTo>
                    <a:pt x="1" y="23"/>
                    <a:pt x="0" y="20"/>
                    <a:pt x="0" y="15"/>
                  </a:cubicBezTo>
                  <a:cubicBezTo>
                    <a:pt x="0" y="11"/>
                    <a:pt x="1" y="7"/>
                    <a:pt x="4" y="5"/>
                  </a:cubicBezTo>
                  <a:cubicBezTo>
                    <a:pt x="7" y="2"/>
                    <a:pt x="11" y="1"/>
                    <a:pt x="15" y="1"/>
                  </a:cubicBezTo>
                  <a:cubicBezTo>
                    <a:pt x="18" y="1"/>
                    <a:pt x="21" y="2"/>
                    <a:pt x="23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9" y="9"/>
                    <a:pt x="30" y="12"/>
                    <a:pt x="30" y="15"/>
                  </a:cubicBezTo>
                  <a:cubicBezTo>
                    <a:pt x="30" y="18"/>
                    <a:pt x="30" y="21"/>
                    <a:pt x="28" y="23"/>
                  </a:cubicBezTo>
                  <a:cubicBezTo>
                    <a:pt x="27" y="25"/>
                    <a:pt x="25" y="26"/>
                    <a:pt x="22" y="27"/>
                  </a:cubicBezTo>
                  <a:cubicBezTo>
                    <a:pt x="27" y="29"/>
                    <a:pt x="30" y="32"/>
                    <a:pt x="30" y="37"/>
                  </a:cubicBezTo>
                  <a:cubicBezTo>
                    <a:pt x="30" y="40"/>
                    <a:pt x="29" y="43"/>
                    <a:pt x="26" y="45"/>
                  </a:cubicBezTo>
                  <a:cubicBezTo>
                    <a:pt x="23" y="47"/>
                    <a:pt x="19" y="48"/>
                    <a:pt x="15" y="48"/>
                  </a:cubicBezTo>
                  <a:cubicBezTo>
                    <a:pt x="10" y="48"/>
                    <a:pt x="7" y="47"/>
                    <a:pt x="4" y="45"/>
                  </a:cubicBezTo>
                  <a:cubicBezTo>
                    <a:pt x="1" y="42"/>
                    <a:pt x="0" y="39"/>
                    <a:pt x="0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8"/>
                    <a:pt x="6" y="40"/>
                    <a:pt x="8" y="42"/>
                  </a:cubicBezTo>
                  <a:close/>
                  <a:moveTo>
                    <a:pt x="8" y="23"/>
                  </a:moveTo>
                  <a:cubicBezTo>
                    <a:pt x="10" y="25"/>
                    <a:pt x="12" y="26"/>
                    <a:pt x="15" y="26"/>
                  </a:cubicBezTo>
                  <a:cubicBezTo>
                    <a:pt x="18" y="26"/>
                    <a:pt x="21" y="25"/>
                    <a:pt x="23" y="23"/>
                  </a:cubicBezTo>
                  <a:cubicBezTo>
                    <a:pt x="25" y="21"/>
                    <a:pt x="26" y="18"/>
                    <a:pt x="26" y="16"/>
                  </a:cubicBezTo>
                  <a:cubicBezTo>
                    <a:pt x="26" y="12"/>
                    <a:pt x="25" y="10"/>
                    <a:pt x="22" y="8"/>
                  </a:cubicBezTo>
                  <a:cubicBezTo>
                    <a:pt x="20" y="6"/>
                    <a:pt x="18" y="6"/>
                    <a:pt x="15" y="6"/>
                  </a:cubicBezTo>
                  <a:cubicBezTo>
                    <a:pt x="12" y="6"/>
                    <a:pt x="10" y="6"/>
                    <a:pt x="8" y="8"/>
                  </a:cubicBezTo>
                  <a:cubicBezTo>
                    <a:pt x="6" y="10"/>
                    <a:pt x="5" y="12"/>
                    <a:pt x="5" y="15"/>
                  </a:cubicBezTo>
                  <a:cubicBezTo>
                    <a:pt x="5" y="19"/>
                    <a:pt x="6" y="21"/>
                    <a:pt x="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1" name="Freeform 115">
              <a:extLst>
                <a:ext uri="{FF2B5EF4-FFF2-40B4-BE49-F238E27FC236}">
                  <a16:creationId xmlns:a16="http://schemas.microsoft.com/office/drawing/2014/main" id="{8642AD65-D85B-4780-9C23-6F0771A63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" y="3601"/>
              <a:ext cx="31" cy="31"/>
            </a:xfrm>
            <a:custGeom>
              <a:avLst/>
              <a:gdLst>
                <a:gd name="T0" fmla="*/ 26 w 31"/>
                <a:gd name="T1" fmla="*/ 30 h 30"/>
                <a:gd name="T2" fmla="*/ 26 w 31"/>
                <a:gd name="T3" fmla="*/ 25 h 30"/>
                <a:gd name="T4" fmla="*/ 21 w 31"/>
                <a:gd name="T5" fmla="*/ 29 h 30"/>
                <a:gd name="T6" fmla="*/ 15 w 31"/>
                <a:gd name="T7" fmla="*/ 30 h 30"/>
                <a:gd name="T8" fmla="*/ 5 w 31"/>
                <a:gd name="T9" fmla="*/ 26 h 30"/>
                <a:gd name="T10" fmla="*/ 0 w 31"/>
                <a:gd name="T11" fmla="*/ 15 h 30"/>
                <a:gd name="T12" fmla="*/ 5 w 31"/>
                <a:gd name="T13" fmla="*/ 4 h 30"/>
                <a:gd name="T14" fmla="*/ 15 w 31"/>
                <a:gd name="T15" fmla="*/ 0 h 30"/>
                <a:gd name="T16" fmla="*/ 22 w 31"/>
                <a:gd name="T17" fmla="*/ 2 h 30"/>
                <a:gd name="T18" fmla="*/ 26 w 31"/>
                <a:gd name="T19" fmla="*/ 6 h 30"/>
                <a:gd name="T20" fmla="*/ 26 w 31"/>
                <a:gd name="T21" fmla="*/ 1 h 30"/>
                <a:gd name="T22" fmla="*/ 31 w 31"/>
                <a:gd name="T23" fmla="*/ 1 h 30"/>
                <a:gd name="T24" fmla="*/ 31 w 31"/>
                <a:gd name="T25" fmla="*/ 30 h 30"/>
                <a:gd name="T26" fmla="*/ 26 w 31"/>
                <a:gd name="T27" fmla="*/ 30 h 30"/>
                <a:gd name="T28" fmla="*/ 16 w 31"/>
                <a:gd name="T29" fmla="*/ 5 h 30"/>
                <a:gd name="T30" fmla="*/ 8 w 31"/>
                <a:gd name="T31" fmla="*/ 8 h 30"/>
                <a:gd name="T32" fmla="*/ 5 w 31"/>
                <a:gd name="T33" fmla="*/ 15 h 30"/>
                <a:gd name="T34" fmla="*/ 8 w 31"/>
                <a:gd name="T35" fmla="*/ 23 h 30"/>
                <a:gd name="T36" fmla="*/ 16 w 31"/>
                <a:gd name="T37" fmla="*/ 26 h 30"/>
                <a:gd name="T38" fmla="*/ 21 w 31"/>
                <a:gd name="T39" fmla="*/ 25 h 30"/>
                <a:gd name="T40" fmla="*/ 24 w 31"/>
                <a:gd name="T41" fmla="*/ 22 h 30"/>
                <a:gd name="T42" fmla="*/ 26 w 31"/>
                <a:gd name="T43" fmla="*/ 18 h 30"/>
                <a:gd name="T44" fmla="*/ 26 w 31"/>
                <a:gd name="T45" fmla="*/ 13 h 30"/>
                <a:gd name="T46" fmla="*/ 24 w 31"/>
                <a:gd name="T47" fmla="*/ 9 h 30"/>
                <a:gd name="T48" fmla="*/ 21 w 31"/>
                <a:gd name="T49" fmla="*/ 6 h 30"/>
                <a:gd name="T50" fmla="*/ 16 w 31"/>
                <a:gd name="T5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0">
                  <a:moveTo>
                    <a:pt x="26" y="30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5" y="26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18" y="0"/>
                    <a:pt x="20" y="1"/>
                    <a:pt x="22" y="2"/>
                  </a:cubicBezTo>
                  <a:cubicBezTo>
                    <a:pt x="24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26" y="30"/>
                    <a:pt x="26" y="30"/>
                    <a:pt x="26" y="30"/>
                  </a:cubicBezTo>
                  <a:close/>
                  <a:moveTo>
                    <a:pt x="16" y="5"/>
                  </a:moveTo>
                  <a:cubicBezTo>
                    <a:pt x="13" y="5"/>
                    <a:pt x="10" y="6"/>
                    <a:pt x="8" y="8"/>
                  </a:cubicBezTo>
                  <a:cubicBezTo>
                    <a:pt x="6" y="10"/>
                    <a:pt x="5" y="12"/>
                    <a:pt x="5" y="15"/>
                  </a:cubicBezTo>
                  <a:cubicBezTo>
                    <a:pt x="5" y="19"/>
                    <a:pt x="6" y="21"/>
                    <a:pt x="8" y="23"/>
                  </a:cubicBezTo>
                  <a:cubicBezTo>
                    <a:pt x="10" y="25"/>
                    <a:pt x="13" y="26"/>
                    <a:pt x="16" y="26"/>
                  </a:cubicBezTo>
                  <a:cubicBezTo>
                    <a:pt x="17" y="26"/>
                    <a:pt x="19" y="26"/>
                    <a:pt x="21" y="25"/>
                  </a:cubicBezTo>
                  <a:cubicBezTo>
                    <a:pt x="22" y="24"/>
                    <a:pt x="23" y="23"/>
                    <a:pt x="24" y="22"/>
                  </a:cubicBezTo>
                  <a:cubicBezTo>
                    <a:pt x="25" y="21"/>
                    <a:pt x="25" y="19"/>
                    <a:pt x="26" y="18"/>
                  </a:cubicBezTo>
                  <a:cubicBezTo>
                    <a:pt x="26" y="16"/>
                    <a:pt x="26" y="15"/>
                    <a:pt x="26" y="13"/>
                  </a:cubicBezTo>
                  <a:cubicBezTo>
                    <a:pt x="25" y="12"/>
                    <a:pt x="25" y="10"/>
                    <a:pt x="24" y="9"/>
                  </a:cubicBezTo>
                  <a:cubicBezTo>
                    <a:pt x="23" y="8"/>
                    <a:pt x="22" y="7"/>
                    <a:pt x="21" y="6"/>
                  </a:cubicBezTo>
                  <a:cubicBezTo>
                    <a:pt x="19" y="5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2" name="Freeform 116">
              <a:extLst>
                <a:ext uri="{FF2B5EF4-FFF2-40B4-BE49-F238E27FC236}">
                  <a16:creationId xmlns:a16="http://schemas.microsoft.com/office/drawing/2014/main" id="{BB919456-238B-41A7-A1C6-8E9F93317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3601"/>
              <a:ext cx="27" cy="31"/>
            </a:xfrm>
            <a:custGeom>
              <a:avLst/>
              <a:gdLst>
                <a:gd name="T0" fmla="*/ 0 w 27"/>
                <a:gd name="T1" fmla="*/ 1 h 30"/>
                <a:gd name="T2" fmla="*/ 4 w 27"/>
                <a:gd name="T3" fmla="*/ 1 h 30"/>
                <a:gd name="T4" fmla="*/ 4 w 27"/>
                <a:gd name="T5" fmla="*/ 5 h 30"/>
                <a:gd name="T6" fmla="*/ 14 w 27"/>
                <a:gd name="T7" fmla="*/ 0 h 30"/>
                <a:gd name="T8" fmla="*/ 23 w 27"/>
                <a:gd name="T9" fmla="*/ 4 h 30"/>
                <a:gd name="T10" fmla="*/ 27 w 27"/>
                <a:gd name="T11" fmla="*/ 14 h 30"/>
                <a:gd name="T12" fmla="*/ 27 w 27"/>
                <a:gd name="T13" fmla="*/ 30 h 30"/>
                <a:gd name="T14" fmla="*/ 22 w 27"/>
                <a:gd name="T15" fmla="*/ 30 h 30"/>
                <a:gd name="T16" fmla="*/ 22 w 27"/>
                <a:gd name="T17" fmla="*/ 14 h 30"/>
                <a:gd name="T18" fmla="*/ 20 w 27"/>
                <a:gd name="T19" fmla="*/ 7 h 30"/>
                <a:gd name="T20" fmla="*/ 13 w 27"/>
                <a:gd name="T21" fmla="*/ 5 h 30"/>
                <a:gd name="T22" fmla="*/ 7 w 27"/>
                <a:gd name="T23" fmla="*/ 8 h 30"/>
                <a:gd name="T24" fmla="*/ 4 w 27"/>
                <a:gd name="T25" fmla="*/ 14 h 30"/>
                <a:gd name="T26" fmla="*/ 4 w 27"/>
                <a:gd name="T27" fmla="*/ 30 h 30"/>
                <a:gd name="T28" fmla="*/ 0 w 27"/>
                <a:gd name="T29" fmla="*/ 30 h 30"/>
                <a:gd name="T30" fmla="*/ 0 w 27"/>
                <a:gd name="T3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8" y="0"/>
                    <a:pt x="21" y="2"/>
                    <a:pt x="23" y="4"/>
                  </a:cubicBezTo>
                  <a:cubicBezTo>
                    <a:pt x="26" y="6"/>
                    <a:pt x="27" y="10"/>
                    <a:pt x="27" y="14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1"/>
                    <a:pt x="21" y="9"/>
                    <a:pt x="20" y="7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11" y="5"/>
                    <a:pt x="8" y="6"/>
                    <a:pt x="7" y="8"/>
                  </a:cubicBezTo>
                  <a:cubicBezTo>
                    <a:pt x="5" y="9"/>
                    <a:pt x="4" y="12"/>
                    <a:pt x="4" y="14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3" name="Freeform 117">
              <a:extLst>
                <a:ext uri="{FF2B5EF4-FFF2-40B4-BE49-F238E27FC236}">
                  <a16:creationId xmlns:a16="http://schemas.microsoft.com/office/drawing/2014/main" id="{F6BE9D03-7E75-4093-8480-880399BCE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6" y="3590"/>
              <a:ext cx="7" cy="42"/>
            </a:xfrm>
            <a:custGeom>
              <a:avLst/>
              <a:gdLst>
                <a:gd name="T0" fmla="*/ 2 w 7"/>
                <a:gd name="T1" fmla="*/ 0 h 41"/>
                <a:gd name="T2" fmla="*/ 5 w 7"/>
                <a:gd name="T3" fmla="*/ 0 h 41"/>
                <a:gd name="T4" fmla="*/ 7 w 7"/>
                <a:gd name="T5" fmla="*/ 3 h 41"/>
                <a:gd name="T6" fmla="*/ 5 w 7"/>
                <a:gd name="T7" fmla="*/ 6 h 41"/>
                <a:gd name="T8" fmla="*/ 2 w 7"/>
                <a:gd name="T9" fmla="*/ 6 h 41"/>
                <a:gd name="T10" fmla="*/ 0 w 7"/>
                <a:gd name="T11" fmla="*/ 3 h 41"/>
                <a:gd name="T12" fmla="*/ 2 w 7"/>
                <a:gd name="T13" fmla="*/ 0 h 41"/>
                <a:gd name="T14" fmla="*/ 1 w 7"/>
                <a:gd name="T15" fmla="*/ 41 h 41"/>
                <a:gd name="T16" fmla="*/ 6 w 7"/>
                <a:gd name="T17" fmla="*/ 41 h 41"/>
                <a:gd name="T18" fmla="*/ 6 w 7"/>
                <a:gd name="T19" fmla="*/ 12 h 41"/>
                <a:gd name="T20" fmla="*/ 1 w 7"/>
                <a:gd name="T21" fmla="*/ 12 h 41"/>
                <a:gd name="T22" fmla="*/ 1 w 7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41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  <a:moveTo>
                    <a:pt x="1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4" name="Freeform 118">
              <a:extLst>
                <a:ext uri="{FF2B5EF4-FFF2-40B4-BE49-F238E27FC236}">
                  <a16:creationId xmlns:a16="http://schemas.microsoft.com/office/drawing/2014/main" id="{A3A897D5-610D-476B-A994-417DD1068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602"/>
              <a:ext cx="24" cy="30"/>
            </a:xfrm>
            <a:custGeom>
              <a:avLst/>
              <a:gdLst>
                <a:gd name="T0" fmla="*/ 24 w 24"/>
                <a:gd name="T1" fmla="*/ 0 h 30"/>
                <a:gd name="T2" fmla="*/ 24 w 24"/>
                <a:gd name="T3" fmla="*/ 2 h 30"/>
                <a:gd name="T4" fmla="*/ 7 w 24"/>
                <a:gd name="T5" fmla="*/ 25 h 30"/>
                <a:gd name="T6" fmla="*/ 24 w 24"/>
                <a:gd name="T7" fmla="*/ 25 h 30"/>
                <a:gd name="T8" fmla="*/ 24 w 24"/>
                <a:gd name="T9" fmla="*/ 30 h 30"/>
                <a:gd name="T10" fmla="*/ 0 w 24"/>
                <a:gd name="T11" fmla="*/ 30 h 30"/>
                <a:gd name="T12" fmla="*/ 0 w 24"/>
                <a:gd name="T13" fmla="*/ 28 h 30"/>
                <a:gd name="T14" fmla="*/ 17 w 24"/>
                <a:gd name="T15" fmla="*/ 4 h 30"/>
                <a:gd name="T16" fmla="*/ 1 w 24"/>
                <a:gd name="T17" fmla="*/ 4 h 30"/>
                <a:gd name="T18" fmla="*/ 1 w 24"/>
                <a:gd name="T19" fmla="*/ 0 h 30"/>
                <a:gd name="T20" fmla="*/ 24 w 24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0">
                  <a:moveTo>
                    <a:pt x="24" y="0"/>
                  </a:moveTo>
                  <a:lnTo>
                    <a:pt x="24" y="2"/>
                  </a:lnTo>
                  <a:lnTo>
                    <a:pt x="7" y="25"/>
                  </a:lnTo>
                  <a:lnTo>
                    <a:pt x="24" y="25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7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5" name="Freeform 119">
              <a:extLst>
                <a:ext uri="{FF2B5EF4-FFF2-40B4-BE49-F238E27FC236}">
                  <a16:creationId xmlns:a16="http://schemas.microsoft.com/office/drawing/2014/main" id="{E96E93A0-9CE0-49D5-AD75-B3891004A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7" y="3601"/>
              <a:ext cx="30" cy="31"/>
            </a:xfrm>
            <a:custGeom>
              <a:avLst/>
              <a:gdLst>
                <a:gd name="T0" fmla="*/ 26 w 30"/>
                <a:gd name="T1" fmla="*/ 30 h 30"/>
                <a:gd name="T2" fmla="*/ 25 w 30"/>
                <a:gd name="T3" fmla="*/ 25 h 30"/>
                <a:gd name="T4" fmla="*/ 21 w 30"/>
                <a:gd name="T5" fmla="*/ 29 h 30"/>
                <a:gd name="T6" fmla="*/ 15 w 30"/>
                <a:gd name="T7" fmla="*/ 30 h 30"/>
                <a:gd name="T8" fmla="*/ 4 w 30"/>
                <a:gd name="T9" fmla="*/ 26 h 30"/>
                <a:gd name="T10" fmla="*/ 0 w 30"/>
                <a:gd name="T11" fmla="*/ 15 h 30"/>
                <a:gd name="T12" fmla="*/ 4 w 30"/>
                <a:gd name="T13" fmla="*/ 4 h 30"/>
                <a:gd name="T14" fmla="*/ 15 w 30"/>
                <a:gd name="T15" fmla="*/ 0 h 30"/>
                <a:gd name="T16" fmla="*/ 21 w 30"/>
                <a:gd name="T17" fmla="*/ 2 h 30"/>
                <a:gd name="T18" fmla="*/ 26 w 30"/>
                <a:gd name="T19" fmla="*/ 6 h 30"/>
                <a:gd name="T20" fmla="*/ 26 w 30"/>
                <a:gd name="T21" fmla="*/ 1 h 30"/>
                <a:gd name="T22" fmla="*/ 30 w 30"/>
                <a:gd name="T23" fmla="*/ 1 h 30"/>
                <a:gd name="T24" fmla="*/ 30 w 30"/>
                <a:gd name="T25" fmla="*/ 30 h 30"/>
                <a:gd name="T26" fmla="*/ 26 w 30"/>
                <a:gd name="T27" fmla="*/ 30 h 30"/>
                <a:gd name="T28" fmla="*/ 15 w 30"/>
                <a:gd name="T29" fmla="*/ 5 h 30"/>
                <a:gd name="T30" fmla="*/ 8 w 30"/>
                <a:gd name="T31" fmla="*/ 8 h 30"/>
                <a:gd name="T32" fmla="*/ 5 w 30"/>
                <a:gd name="T33" fmla="*/ 15 h 30"/>
                <a:gd name="T34" fmla="*/ 8 w 30"/>
                <a:gd name="T35" fmla="*/ 23 h 30"/>
                <a:gd name="T36" fmla="*/ 15 w 30"/>
                <a:gd name="T37" fmla="*/ 26 h 30"/>
                <a:gd name="T38" fmla="*/ 20 w 30"/>
                <a:gd name="T39" fmla="*/ 25 h 30"/>
                <a:gd name="T40" fmla="*/ 24 w 30"/>
                <a:gd name="T41" fmla="*/ 22 h 30"/>
                <a:gd name="T42" fmla="*/ 25 w 30"/>
                <a:gd name="T43" fmla="*/ 18 h 30"/>
                <a:gd name="T44" fmla="*/ 25 w 30"/>
                <a:gd name="T45" fmla="*/ 13 h 30"/>
                <a:gd name="T46" fmla="*/ 24 w 30"/>
                <a:gd name="T47" fmla="*/ 9 h 30"/>
                <a:gd name="T48" fmla="*/ 20 w 30"/>
                <a:gd name="T49" fmla="*/ 6 h 30"/>
                <a:gd name="T50" fmla="*/ 15 w 30"/>
                <a:gd name="T5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26" y="3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4"/>
                    <a:pt x="0" y="20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lose/>
                  <a:moveTo>
                    <a:pt x="15" y="5"/>
                  </a:moveTo>
                  <a:cubicBezTo>
                    <a:pt x="12" y="5"/>
                    <a:pt x="10" y="6"/>
                    <a:pt x="8" y="8"/>
                  </a:cubicBezTo>
                  <a:cubicBezTo>
                    <a:pt x="6" y="10"/>
                    <a:pt x="5" y="12"/>
                    <a:pt x="5" y="15"/>
                  </a:cubicBezTo>
                  <a:cubicBezTo>
                    <a:pt x="5" y="19"/>
                    <a:pt x="6" y="21"/>
                    <a:pt x="8" y="23"/>
                  </a:cubicBezTo>
                  <a:cubicBezTo>
                    <a:pt x="10" y="25"/>
                    <a:pt x="12" y="26"/>
                    <a:pt x="15" y="26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2" y="24"/>
                    <a:pt x="23" y="23"/>
                    <a:pt x="24" y="22"/>
                  </a:cubicBezTo>
                  <a:cubicBezTo>
                    <a:pt x="24" y="21"/>
                    <a:pt x="25" y="19"/>
                    <a:pt x="25" y="18"/>
                  </a:cubicBezTo>
                  <a:cubicBezTo>
                    <a:pt x="26" y="16"/>
                    <a:pt x="26" y="15"/>
                    <a:pt x="25" y="13"/>
                  </a:cubicBezTo>
                  <a:cubicBezTo>
                    <a:pt x="25" y="12"/>
                    <a:pt x="24" y="10"/>
                    <a:pt x="24" y="9"/>
                  </a:cubicBezTo>
                  <a:cubicBezTo>
                    <a:pt x="23" y="8"/>
                    <a:pt x="22" y="7"/>
                    <a:pt x="20" y="6"/>
                  </a:cubicBezTo>
                  <a:cubicBezTo>
                    <a:pt x="19" y="5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6" name="Freeform 120">
              <a:extLst>
                <a:ext uri="{FF2B5EF4-FFF2-40B4-BE49-F238E27FC236}">
                  <a16:creationId xmlns:a16="http://schemas.microsoft.com/office/drawing/2014/main" id="{5667ABF0-6F4D-4CF7-B8CC-147378FD7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6" y="3608"/>
              <a:ext cx="6" cy="24"/>
            </a:xfrm>
            <a:custGeom>
              <a:avLst/>
              <a:gdLst>
                <a:gd name="T0" fmla="*/ 1 w 6"/>
                <a:gd name="T1" fmla="*/ 0 h 23"/>
                <a:gd name="T2" fmla="*/ 3 w 6"/>
                <a:gd name="T3" fmla="*/ 0 h 23"/>
                <a:gd name="T4" fmla="*/ 5 w 6"/>
                <a:gd name="T5" fmla="*/ 0 h 23"/>
                <a:gd name="T6" fmla="*/ 6 w 6"/>
                <a:gd name="T7" fmla="*/ 3 h 23"/>
                <a:gd name="T8" fmla="*/ 5 w 6"/>
                <a:gd name="T9" fmla="*/ 5 h 23"/>
                <a:gd name="T10" fmla="*/ 3 w 6"/>
                <a:gd name="T11" fmla="*/ 6 h 23"/>
                <a:gd name="T12" fmla="*/ 1 w 6"/>
                <a:gd name="T13" fmla="*/ 5 h 23"/>
                <a:gd name="T14" fmla="*/ 0 w 6"/>
                <a:gd name="T15" fmla="*/ 3 h 23"/>
                <a:gd name="T16" fmla="*/ 1 w 6"/>
                <a:gd name="T17" fmla="*/ 0 h 23"/>
                <a:gd name="T18" fmla="*/ 1 w 6"/>
                <a:gd name="T19" fmla="*/ 18 h 23"/>
                <a:gd name="T20" fmla="*/ 3 w 6"/>
                <a:gd name="T21" fmla="*/ 17 h 23"/>
                <a:gd name="T22" fmla="*/ 5 w 6"/>
                <a:gd name="T23" fmla="*/ 18 h 23"/>
                <a:gd name="T24" fmla="*/ 6 w 6"/>
                <a:gd name="T25" fmla="*/ 20 h 23"/>
                <a:gd name="T26" fmla="*/ 5 w 6"/>
                <a:gd name="T27" fmla="*/ 22 h 23"/>
                <a:gd name="T28" fmla="*/ 3 w 6"/>
                <a:gd name="T29" fmla="*/ 23 h 23"/>
                <a:gd name="T30" fmla="*/ 1 w 6"/>
                <a:gd name="T31" fmla="*/ 22 h 23"/>
                <a:gd name="T32" fmla="*/ 0 w 6"/>
                <a:gd name="T33" fmla="*/ 20 h 23"/>
                <a:gd name="T34" fmla="*/ 1 w 6"/>
                <a:gd name="T3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23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  <a:moveTo>
                    <a:pt x="1" y="18"/>
                  </a:moveTo>
                  <a:cubicBezTo>
                    <a:pt x="1" y="17"/>
                    <a:pt x="2" y="17"/>
                    <a:pt x="3" y="17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6" y="18"/>
                    <a:pt x="6" y="19"/>
                    <a:pt x="6" y="20"/>
                  </a:cubicBezTo>
                  <a:cubicBezTo>
                    <a:pt x="6" y="21"/>
                    <a:pt x="6" y="22"/>
                    <a:pt x="5" y="22"/>
                  </a:cubicBezTo>
                  <a:cubicBezTo>
                    <a:pt x="4" y="23"/>
                    <a:pt x="4" y="23"/>
                    <a:pt x="3" y="23"/>
                  </a:cubicBezTo>
                  <a:cubicBezTo>
                    <a:pt x="2" y="23"/>
                    <a:pt x="1" y="23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9"/>
                    <a:pt x="0" y="18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7" name="Freeform 121">
              <a:extLst>
                <a:ext uri="{FF2B5EF4-FFF2-40B4-BE49-F238E27FC236}">
                  <a16:creationId xmlns:a16="http://schemas.microsoft.com/office/drawing/2014/main" id="{0015ED62-D671-4017-9072-ECA5784D2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1" y="3564"/>
              <a:ext cx="339" cy="233"/>
            </a:xfrm>
            <a:custGeom>
              <a:avLst/>
              <a:gdLst>
                <a:gd name="T0" fmla="*/ 338 w 338"/>
                <a:gd name="T1" fmla="*/ 0 h 231"/>
                <a:gd name="T2" fmla="*/ 282 w 338"/>
                <a:gd name="T3" fmla="*/ 51 h 231"/>
                <a:gd name="T4" fmla="*/ 204 w 338"/>
                <a:gd name="T5" fmla="*/ 78 h 231"/>
                <a:gd name="T6" fmla="*/ 199 w 338"/>
                <a:gd name="T7" fmla="*/ 53 h 231"/>
                <a:gd name="T8" fmla="*/ 152 w 338"/>
                <a:gd name="T9" fmla="*/ 52 h 231"/>
                <a:gd name="T10" fmla="*/ 89 w 338"/>
                <a:gd name="T11" fmla="*/ 84 h 231"/>
                <a:gd name="T12" fmla="*/ 26 w 338"/>
                <a:gd name="T13" fmla="*/ 131 h 231"/>
                <a:gd name="T14" fmla="*/ 8 w 338"/>
                <a:gd name="T15" fmla="*/ 192 h 231"/>
                <a:gd name="T16" fmla="*/ 87 w 338"/>
                <a:gd name="T17" fmla="*/ 230 h 231"/>
                <a:gd name="T18" fmla="*/ 250 w 338"/>
                <a:gd name="T19" fmla="*/ 174 h 231"/>
                <a:gd name="T20" fmla="*/ 338 w 338"/>
                <a:gd name="T21" fmla="*/ 0 h 231"/>
                <a:gd name="T22" fmla="*/ 194 w 338"/>
                <a:gd name="T23" fmla="*/ 115 h 231"/>
                <a:gd name="T24" fmla="*/ 157 w 338"/>
                <a:gd name="T25" fmla="*/ 160 h 231"/>
                <a:gd name="T26" fmla="*/ 96 w 338"/>
                <a:gd name="T27" fmla="*/ 182 h 231"/>
                <a:gd name="T28" fmla="*/ 74 w 338"/>
                <a:gd name="T29" fmla="*/ 150 h 231"/>
                <a:gd name="T30" fmla="*/ 112 w 338"/>
                <a:gd name="T31" fmla="*/ 117 h 231"/>
                <a:gd name="T32" fmla="*/ 200 w 338"/>
                <a:gd name="T33" fmla="*/ 82 h 231"/>
                <a:gd name="T34" fmla="*/ 194 w 338"/>
                <a:gd name="T35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8" h="231">
                  <a:moveTo>
                    <a:pt x="338" y="0"/>
                  </a:moveTo>
                  <a:cubicBezTo>
                    <a:pt x="338" y="0"/>
                    <a:pt x="310" y="36"/>
                    <a:pt x="282" y="51"/>
                  </a:cubicBezTo>
                  <a:cubicBezTo>
                    <a:pt x="262" y="61"/>
                    <a:pt x="204" y="78"/>
                    <a:pt x="204" y="78"/>
                  </a:cubicBezTo>
                  <a:cubicBezTo>
                    <a:pt x="204" y="78"/>
                    <a:pt x="207" y="64"/>
                    <a:pt x="199" y="53"/>
                  </a:cubicBezTo>
                  <a:cubicBezTo>
                    <a:pt x="192" y="42"/>
                    <a:pt x="170" y="45"/>
                    <a:pt x="152" y="52"/>
                  </a:cubicBezTo>
                  <a:cubicBezTo>
                    <a:pt x="131" y="61"/>
                    <a:pt x="118" y="67"/>
                    <a:pt x="89" y="84"/>
                  </a:cubicBezTo>
                  <a:cubicBezTo>
                    <a:pt x="61" y="101"/>
                    <a:pt x="44" y="115"/>
                    <a:pt x="26" y="131"/>
                  </a:cubicBezTo>
                  <a:cubicBezTo>
                    <a:pt x="8" y="147"/>
                    <a:pt x="0" y="170"/>
                    <a:pt x="8" y="192"/>
                  </a:cubicBezTo>
                  <a:cubicBezTo>
                    <a:pt x="15" y="212"/>
                    <a:pt x="46" y="229"/>
                    <a:pt x="87" y="230"/>
                  </a:cubicBezTo>
                  <a:cubicBezTo>
                    <a:pt x="119" y="231"/>
                    <a:pt x="167" y="225"/>
                    <a:pt x="250" y="174"/>
                  </a:cubicBezTo>
                  <a:cubicBezTo>
                    <a:pt x="338" y="120"/>
                    <a:pt x="338" y="0"/>
                    <a:pt x="338" y="0"/>
                  </a:cubicBezTo>
                  <a:close/>
                  <a:moveTo>
                    <a:pt x="194" y="115"/>
                  </a:moveTo>
                  <a:cubicBezTo>
                    <a:pt x="188" y="130"/>
                    <a:pt x="174" y="145"/>
                    <a:pt x="157" y="160"/>
                  </a:cubicBezTo>
                  <a:cubicBezTo>
                    <a:pt x="140" y="175"/>
                    <a:pt x="115" y="184"/>
                    <a:pt x="96" y="182"/>
                  </a:cubicBezTo>
                  <a:cubicBezTo>
                    <a:pt x="72" y="180"/>
                    <a:pt x="70" y="163"/>
                    <a:pt x="74" y="150"/>
                  </a:cubicBezTo>
                  <a:cubicBezTo>
                    <a:pt x="77" y="143"/>
                    <a:pt x="87" y="134"/>
                    <a:pt x="112" y="117"/>
                  </a:cubicBezTo>
                  <a:cubicBezTo>
                    <a:pt x="137" y="100"/>
                    <a:pt x="200" y="82"/>
                    <a:pt x="200" y="82"/>
                  </a:cubicBezTo>
                  <a:cubicBezTo>
                    <a:pt x="200" y="82"/>
                    <a:pt x="200" y="100"/>
                    <a:pt x="194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8" name="Freeform 122">
              <a:extLst>
                <a:ext uri="{FF2B5EF4-FFF2-40B4-BE49-F238E27FC236}">
                  <a16:creationId xmlns:a16="http://schemas.microsoft.com/office/drawing/2014/main" id="{EFE0DD17-AA16-4591-B79C-E8DA9EC56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3837"/>
              <a:ext cx="49" cy="74"/>
            </a:xfrm>
            <a:custGeom>
              <a:avLst/>
              <a:gdLst>
                <a:gd name="T0" fmla="*/ 49 w 49"/>
                <a:gd name="T1" fmla="*/ 5 h 74"/>
                <a:gd name="T2" fmla="*/ 49 w 49"/>
                <a:gd name="T3" fmla="*/ 26 h 74"/>
                <a:gd name="T4" fmla="*/ 42 w 49"/>
                <a:gd name="T5" fmla="*/ 19 h 74"/>
                <a:gd name="T6" fmla="*/ 35 w 49"/>
                <a:gd name="T7" fmla="*/ 17 h 74"/>
                <a:gd name="T8" fmla="*/ 22 w 49"/>
                <a:gd name="T9" fmla="*/ 23 h 74"/>
                <a:gd name="T10" fmla="*/ 18 w 49"/>
                <a:gd name="T11" fmla="*/ 38 h 74"/>
                <a:gd name="T12" fmla="*/ 22 w 49"/>
                <a:gd name="T13" fmla="*/ 52 h 74"/>
                <a:gd name="T14" fmla="*/ 35 w 49"/>
                <a:gd name="T15" fmla="*/ 57 h 74"/>
                <a:gd name="T16" fmla="*/ 42 w 49"/>
                <a:gd name="T17" fmla="*/ 55 h 74"/>
                <a:gd name="T18" fmla="*/ 49 w 49"/>
                <a:gd name="T19" fmla="*/ 49 h 74"/>
                <a:gd name="T20" fmla="*/ 49 w 49"/>
                <a:gd name="T21" fmla="*/ 70 h 74"/>
                <a:gd name="T22" fmla="*/ 41 w 49"/>
                <a:gd name="T23" fmla="*/ 73 h 74"/>
                <a:gd name="T24" fmla="*/ 37 w 49"/>
                <a:gd name="T25" fmla="*/ 74 h 74"/>
                <a:gd name="T26" fmla="*/ 33 w 49"/>
                <a:gd name="T27" fmla="*/ 74 h 74"/>
                <a:gd name="T28" fmla="*/ 23 w 49"/>
                <a:gd name="T29" fmla="*/ 73 h 74"/>
                <a:gd name="T30" fmla="*/ 15 w 49"/>
                <a:gd name="T31" fmla="*/ 69 h 74"/>
                <a:gd name="T32" fmla="*/ 4 w 49"/>
                <a:gd name="T33" fmla="*/ 55 h 74"/>
                <a:gd name="T34" fmla="*/ 0 w 49"/>
                <a:gd name="T35" fmla="*/ 37 h 74"/>
                <a:gd name="T36" fmla="*/ 2 w 49"/>
                <a:gd name="T37" fmla="*/ 23 h 74"/>
                <a:gd name="T38" fmla="*/ 10 w 49"/>
                <a:gd name="T39" fmla="*/ 10 h 74"/>
                <a:gd name="T40" fmla="*/ 20 w 49"/>
                <a:gd name="T41" fmla="*/ 3 h 74"/>
                <a:gd name="T42" fmla="*/ 33 w 49"/>
                <a:gd name="T43" fmla="*/ 0 h 74"/>
                <a:gd name="T44" fmla="*/ 41 w 49"/>
                <a:gd name="T45" fmla="*/ 1 h 74"/>
                <a:gd name="T46" fmla="*/ 49 w 49"/>
                <a:gd name="T4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74">
                  <a:moveTo>
                    <a:pt x="49" y="5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47" y="23"/>
                    <a:pt x="45" y="21"/>
                    <a:pt x="42" y="19"/>
                  </a:cubicBezTo>
                  <a:cubicBezTo>
                    <a:pt x="40" y="18"/>
                    <a:pt x="37" y="17"/>
                    <a:pt x="35" y="17"/>
                  </a:cubicBezTo>
                  <a:cubicBezTo>
                    <a:pt x="30" y="17"/>
                    <a:pt x="25" y="19"/>
                    <a:pt x="22" y="23"/>
                  </a:cubicBezTo>
                  <a:cubicBezTo>
                    <a:pt x="19" y="27"/>
                    <a:pt x="18" y="32"/>
                    <a:pt x="18" y="38"/>
                  </a:cubicBezTo>
                  <a:cubicBezTo>
                    <a:pt x="18" y="43"/>
                    <a:pt x="19" y="48"/>
                    <a:pt x="22" y="52"/>
                  </a:cubicBezTo>
                  <a:cubicBezTo>
                    <a:pt x="26" y="56"/>
                    <a:pt x="30" y="57"/>
                    <a:pt x="35" y="57"/>
                  </a:cubicBezTo>
                  <a:cubicBezTo>
                    <a:pt x="37" y="57"/>
                    <a:pt x="40" y="57"/>
                    <a:pt x="42" y="55"/>
                  </a:cubicBezTo>
                  <a:cubicBezTo>
                    <a:pt x="44" y="54"/>
                    <a:pt x="47" y="52"/>
                    <a:pt x="49" y="49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7" y="71"/>
                    <a:pt x="44" y="72"/>
                    <a:pt x="41" y="73"/>
                  </a:cubicBezTo>
                  <a:cubicBezTo>
                    <a:pt x="40" y="74"/>
                    <a:pt x="38" y="74"/>
                    <a:pt x="37" y="74"/>
                  </a:cubicBezTo>
                  <a:cubicBezTo>
                    <a:pt x="36" y="74"/>
                    <a:pt x="34" y="74"/>
                    <a:pt x="33" y="74"/>
                  </a:cubicBezTo>
                  <a:cubicBezTo>
                    <a:pt x="29" y="74"/>
                    <a:pt x="26" y="74"/>
                    <a:pt x="23" y="73"/>
                  </a:cubicBezTo>
                  <a:cubicBezTo>
                    <a:pt x="20" y="72"/>
                    <a:pt x="17" y="71"/>
                    <a:pt x="15" y="69"/>
                  </a:cubicBezTo>
                  <a:cubicBezTo>
                    <a:pt x="10" y="65"/>
                    <a:pt x="6" y="61"/>
                    <a:pt x="4" y="55"/>
                  </a:cubicBezTo>
                  <a:cubicBezTo>
                    <a:pt x="1" y="50"/>
                    <a:pt x="0" y="44"/>
                    <a:pt x="0" y="37"/>
                  </a:cubicBezTo>
                  <a:cubicBezTo>
                    <a:pt x="0" y="32"/>
                    <a:pt x="1" y="27"/>
                    <a:pt x="2" y="23"/>
                  </a:cubicBezTo>
                  <a:cubicBezTo>
                    <a:pt x="4" y="18"/>
                    <a:pt x="6" y="14"/>
                    <a:pt x="10" y="10"/>
                  </a:cubicBezTo>
                  <a:cubicBezTo>
                    <a:pt x="13" y="7"/>
                    <a:pt x="16" y="5"/>
                    <a:pt x="20" y="3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6" y="0"/>
                    <a:pt x="38" y="1"/>
                    <a:pt x="41" y="1"/>
                  </a:cubicBezTo>
                  <a:cubicBezTo>
                    <a:pt x="44" y="2"/>
                    <a:pt x="47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69" name="Freeform 123">
              <a:extLst>
                <a:ext uri="{FF2B5EF4-FFF2-40B4-BE49-F238E27FC236}">
                  <a16:creationId xmlns:a16="http://schemas.microsoft.com/office/drawing/2014/main" id="{66FE2C61-BC1E-4D76-A702-5D467DDB57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837"/>
              <a:ext cx="68" cy="74"/>
            </a:xfrm>
            <a:custGeom>
              <a:avLst/>
              <a:gdLst>
                <a:gd name="T0" fmla="*/ 68 w 68"/>
                <a:gd name="T1" fmla="*/ 37 h 74"/>
                <a:gd name="T2" fmla="*/ 66 w 68"/>
                <a:gd name="T3" fmla="*/ 52 h 74"/>
                <a:gd name="T4" fmla="*/ 58 w 68"/>
                <a:gd name="T5" fmla="*/ 63 h 74"/>
                <a:gd name="T6" fmla="*/ 47 w 68"/>
                <a:gd name="T7" fmla="*/ 72 h 74"/>
                <a:gd name="T8" fmla="*/ 34 w 68"/>
                <a:gd name="T9" fmla="*/ 74 h 74"/>
                <a:gd name="T10" fmla="*/ 21 w 68"/>
                <a:gd name="T11" fmla="*/ 72 h 74"/>
                <a:gd name="T12" fmla="*/ 10 w 68"/>
                <a:gd name="T13" fmla="*/ 64 h 74"/>
                <a:gd name="T14" fmla="*/ 2 w 68"/>
                <a:gd name="T15" fmla="*/ 52 h 74"/>
                <a:gd name="T16" fmla="*/ 0 w 68"/>
                <a:gd name="T17" fmla="*/ 37 h 74"/>
                <a:gd name="T18" fmla="*/ 2 w 68"/>
                <a:gd name="T19" fmla="*/ 23 h 74"/>
                <a:gd name="T20" fmla="*/ 10 w 68"/>
                <a:gd name="T21" fmla="*/ 11 h 74"/>
                <a:gd name="T22" fmla="*/ 21 w 68"/>
                <a:gd name="T23" fmla="*/ 3 h 74"/>
                <a:gd name="T24" fmla="*/ 34 w 68"/>
                <a:gd name="T25" fmla="*/ 0 h 74"/>
                <a:gd name="T26" fmla="*/ 47 w 68"/>
                <a:gd name="T27" fmla="*/ 3 h 74"/>
                <a:gd name="T28" fmla="*/ 58 w 68"/>
                <a:gd name="T29" fmla="*/ 11 h 74"/>
                <a:gd name="T30" fmla="*/ 66 w 68"/>
                <a:gd name="T31" fmla="*/ 23 h 74"/>
                <a:gd name="T32" fmla="*/ 68 w 68"/>
                <a:gd name="T33" fmla="*/ 37 h 74"/>
                <a:gd name="T34" fmla="*/ 34 w 68"/>
                <a:gd name="T35" fmla="*/ 58 h 74"/>
                <a:gd name="T36" fmla="*/ 46 w 68"/>
                <a:gd name="T37" fmla="*/ 52 h 74"/>
                <a:gd name="T38" fmla="*/ 51 w 68"/>
                <a:gd name="T39" fmla="*/ 37 h 74"/>
                <a:gd name="T40" fmla="*/ 50 w 68"/>
                <a:gd name="T41" fmla="*/ 29 h 74"/>
                <a:gd name="T42" fmla="*/ 46 w 68"/>
                <a:gd name="T43" fmla="*/ 23 h 74"/>
                <a:gd name="T44" fmla="*/ 34 w 68"/>
                <a:gd name="T45" fmla="*/ 17 h 74"/>
                <a:gd name="T46" fmla="*/ 22 w 68"/>
                <a:gd name="T47" fmla="*/ 23 h 74"/>
                <a:gd name="T48" fmla="*/ 17 w 68"/>
                <a:gd name="T49" fmla="*/ 37 h 74"/>
                <a:gd name="T50" fmla="*/ 22 w 68"/>
                <a:gd name="T51" fmla="*/ 52 h 74"/>
                <a:gd name="T52" fmla="*/ 34 w 68"/>
                <a:gd name="T53" fmla="*/ 5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74">
                  <a:moveTo>
                    <a:pt x="68" y="37"/>
                  </a:moveTo>
                  <a:cubicBezTo>
                    <a:pt x="68" y="42"/>
                    <a:pt x="67" y="47"/>
                    <a:pt x="66" y="52"/>
                  </a:cubicBezTo>
                  <a:cubicBezTo>
                    <a:pt x="64" y="56"/>
                    <a:pt x="62" y="60"/>
                    <a:pt x="58" y="63"/>
                  </a:cubicBezTo>
                  <a:cubicBezTo>
                    <a:pt x="55" y="67"/>
                    <a:pt x="51" y="70"/>
                    <a:pt x="47" y="72"/>
                  </a:cubicBezTo>
                  <a:cubicBezTo>
                    <a:pt x="43" y="73"/>
                    <a:pt x="38" y="74"/>
                    <a:pt x="34" y="74"/>
                  </a:cubicBezTo>
                  <a:cubicBezTo>
                    <a:pt x="29" y="74"/>
                    <a:pt x="25" y="73"/>
                    <a:pt x="21" y="72"/>
                  </a:cubicBezTo>
                  <a:cubicBezTo>
                    <a:pt x="17" y="70"/>
                    <a:pt x="13" y="67"/>
                    <a:pt x="10" y="64"/>
                  </a:cubicBezTo>
                  <a:cubicBezTo>
                    <a:pt x="6" y="60"/>
                    <a:pt x="4" y="56"/>
                    <a:pt x="2" y="52"/>
                  </a:cubicBezTo>
                  <a:cubicBezTo>
                    <a:pt x="0" y="47"/>
                    <a:pt x="0" y="42"/>
                    <a:pt x="0" y="37"/>
                  </a:cubicBezTo>
                  <a:cubicBezTo>
                    <a:pt x="0" y="32"/>
                    <a:pt x="0" y="28"/>
                    <a:pt x="2" y="23"/>
                  </a:cubicBezTo>
                  <a:cubicBezTo>
                    <a:pt x="4" y="19"/>
                    <a:pt x="6" y="15"/>
                    <a:pt x="10" y="11"/>
                  </a:cubicBezTo>
                  <a:cubicBezTo>
                    <a:pt x="13" y="8"/>
                    <a:pt x="16" y="5"/>
                    <a:pt x="21" y="3"/>
                  </a:cubicBezTo>
                  <a:cubicBezTo>
                    <a:pt x="25" y="1"/>
                    <a:pt x="29" y="0"/>
                    <a:pt x="34" y="0"/>
                  </a:cubicBezTo>
                  <a:cubicBezTo>
                    <a:pt x="39" y="0"/>
                    <a:pt x="43" y="1"/>
                    <a:pt x="47" y="3"/>
                  </a:cubicBezTo>
                  <a:cubicBezTo>
                    <a:pt x="51" y="5"/>
                    <a:pt x="55" y="8"/>
                    <a:pt x="58" y="11"/>
                  </a:cubicBezTo>
                  <a:cubicBezTo>
                    <a:pt x="62" y="15"/>
                    <a:pt x="64" y="19"/>
                    <a:pt x="66" y="23"/>
                  </a:cubicBezTo>
                  <a:cubicBezTo>
                    <a:pt x="67" y="28"/>
                    <a:pt x="68" y="32"/>
                    <a:pt x="68" y="37"/>
                  </a:cubicBezTo>
                  <a:close/>
                  <a:moveTo>
                    <a:pt x="34" y="58"/>
                  </a:moveTo>
                  <a:cubicBezTo>
                    <a:pt x="39" y="58"/>
                    <a:pt x="43" y="56"/>
                    <a:pt x="46" y="52"/>
                  </a:cubicBezTo>
                  <a:cubicBezTo>
                    <a:pt x="49" y="48"/>
                    <a:pt x="51" y="43"/>
                    <a:pt x="51" y="37"/>
                  </a:cubicBezTo>
                  <a:cubicBezTo>
                    <a:pt x="51" y="34"/>
                    <a:pt x="50" y="32"/>
                    <a:pt x="50" y="29"/>
                  </a:cubicBezTo>
                  <a:cubicBezTo>
                    <a:pt x="49" y="27"/>
                    <a:pt x="48" y="25"/>
                    <a:pt x="46" y="23"/>
                  </a:cubicBezTo>
                  <a:cubicBezTo>
                    <a:pt x="43" y="19"/>
                    <a:pt x="39" y="17"/>
                    <a:pt x="34" y="17"/>
                  </a:cubicBezTo>
                  <a:cubicBezTo>
                    <a:pt x="29" y="17"/>
                    <a:pt x="25" y="19"/>
                    <a:pt x="22" y="23"/>
                  </a:cubicBezTo>
                  <a:cubicBezTo>
                    <a:pt x="19" y="26"/>
                    <a:pt x="17" y="31"/>
                    <a:pt x="17" y="37"/>
                  </a:cubicBezTo>
                  <a:cubicBezTo>
                    <a:pt x="17" y="43"/>
                    <a:pt x="19" y="48"/>
                    <a:pt x="22" y="52"/>
                  </a:cubicBezTo>
                  <a:cubicBezTo>
                    <a:pt x="25" y="56"/>
                    <a:pt x="29" y="58"/>
                    <a:pt x="34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0" name="Freeform 124">
              <a:extLst>
                <a:ext uri="{FF2B5EF4-FFF2-40B4-BE49-F238E27FC236}">
                  <a16:creationId xmlns:a16="http://schemas.microsoft.com/office/drawing/2014/main" id="{1B357117-F80D-44BE-A559-54E897EA2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" y="3839"/>
              <a:ext cx="52" cy="71"/>
            </a:xfrm>
            <a:custGeom>
              <a:avLst/>
              <a:gdLst>
                <a:gd name="T0" fmla="*/ 0 w 51"/>
                <a:gd name="T1" fmla="*/ 71 h 71"/>
                <a:gd name="T2" fmla="*/ 0 w 51"/>
                <a:gd name="T3" fmla="*/ 0 h 71"/>
                <a:gd name="T4" fmla="*/ 19 w 51"/>
                <a:gd name="T5" fmla="*/ 0 h 71"/>
                <a:gd name="T6" fmla="*/ 34 w 51"/>
                <a:gd name="T7" fmla="*/ 1 h 71"/>
                <a:gd name="T8" fmla="*/ 41 w 51"/>
                <a:gd name="T9" fmla="*/ 5 h 71"/>
                <a:gd name="T10" fmla="*/ 46 w 51"/>
                <a:gd name="T11" fmla="*/ 12 h 71"/>
                <a:gd name="T12" fmla="*/ 48 w 51"/>
                <a:gd name="T13" fmla="*/ 22 h 71"/>
                <a:gd name="T14" fmla="*/ 44 w 51"/>
                <a:gd name="T15" fmla="*/ 35 h 71"/>
                <a:gd name="T16" fmla="*/ 34 w 51"/>
                <a:gd name="T17" fmla="*/ 42 h 71"/>
                <a:gd name="T18" fmla="*/ 51 w 51"/>
                <a:gd name="T19" fmla="*/ 71 h 71"/>
                <a:gd name="T20" fmla="*/ 31 w 51"/>
                <a:gd name="T21" fmla="*/ 71 h 71"/>
                <a:gd name="T22" fmla="*/ 17 w 51"/>
                <a:gd name="T23" fmla="*/ 43 h 71"/>
                <a:gd name="T24" fmla="*/ 17 w 51"/>
                <a:gd name="T25" fmla="*/ 71 h 71"/>
                <a:gd name="T26" fmla="*/ 0 w 51"/>
                <a:gd name="T27" fmla="*/ 71 h 71"/>
                <a:gd name="T28" fmla="*/ 17 w 51"/>
                <a:gd name="T29" fmla="*/ 33 h 71"/>
                <a:gd name="T30" fmla="*/ 20 w 51"/>
                <a:gd name="T31" fmla="*/ 33 h 71"/>
                <a:gd name="T32" fmla="*/ 28 w 51"/>
                <a:gd name="T33" fmla="*/ 31 h 71"/>
                <a:gd name="T34" fmla="*/ 31 w 51"/>
                <a:gd name="T35" fmla="*/ 25 h 71"/>
                <a:gd name="T36" fmla="*/ 28 w 51"/>
                <a:gd name="T37" fmla="*/ 17 h 71"/>
                <a:gd name="T38" fmla="*/ 20 w 51"/>
                <a:gd name="T39" fmla="*/ 15 h 71"/>
                <a:gd name="T40" fmla="*/ 17 w 51"/>
                <a:gd name="T41" fmla="*/ 15 h 71"/>
                <a:gd name="T42" fmla="*/ 17 w 51"/>
                <a:gd name="T43" fmla="*/ 3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71">
                  <a:moveTo>
                    <a:pt x="0" y="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0"/>
                    <a:pt x="31" y="0"/>
                    <a:pt x="34" y="1"/>
                  </a:cubicBezTo>
                  <a:cubicBezTo>
                    <a:pt x="36" y="2"/>
                    <a:pt x="39" y="3"/>
                    <a:pt x="41" y="5"/>
                  </a:cubicBezTo>
                  <a:cubicBezTo>
                    <a:pt x="43" y="7"/>
                    <a:pt x="45" y="9"/>
                    <a:pt x="46" y="12"/>
                  </a:cubicBezTo>
                  <a:cubicBezTo>
                    <a:pt x="48" y="15"/>
                    <a:pt x="48" y="18"/>
                    <a:pt x="48" y="22"/>
                  </a:cubicBezTo>
                  <a:cubicBezTo>
                    <a:pt x="48" y="27"/>
                    <a:pt x="47" y="32"/>
                    <a:pt x="44" y="35"/>
                  </a:cubicBezTo>
                  <a:cubicBezTo>
                    <a:pt x="42" y="39"/>
                    <a:pt x="38" y="41"/>
                    <a:pt x="34" y="42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71"/>
                    <a:pt x="17" y="71"/>
                    <a:pt x="17" y="71"/>
                  </a:cubicBezTo>
                  <a:lnTo>
                    <a:pt x="0" y="71"/>
                  </a:lnTo>
                  <a:close/>
                  <a:moveTo>
                    <a:pt x="17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4" y="33"/>
                    <a:pt x="27" y="33"/>
                    <a:pt x="28" y="31"/>
                  </a:cubicBezTo>
                  <a:cubicBezTo>
                    <a:pt x="30" y="30"/>
                    <a:pt x="31" y="28"/>
                    <a:pt x="31" y="25"/>
                  </a:cubicBezTo>
                  <a:cubicBezTo>
                    <a:pt x="31" y="21"/>
                    <a:pt x="30" y="18"/>
                    <a:pt x="28" y="17"/>
                  </a:cubicBezTo>
                  <a:cubicBezTo>
                    <a:pt x="27" y="15"/>
                    <a:pt x="24" y="15"/>
                    <a:pt x="20" y="15"/>
                  </a:cubicBezTo>
                  <a:cubicBezTo>
                    <a:pt x="17" y="15"/>
                    <a:pt x="17" y="15"/>
                    <a:pt x="17" y="15"/>
                  </a:cubicBezTo>
                  <a:lnTo>
                    <a:pt x="1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1" name="Freeform 125">
              <a:extLst>
                <a:ext uri="{FF2B5EF4-FFF2-40B4-BE49-F238E27FC236}">
                  <a16:creationId xmlns:a16="http://schemas.microsoft.com/office/drawing/2014/main" id="{BE662501-756A-493C-841E-08E5DC2A3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" y="3839"/>
              <a:ext cx="48" cy="71"/>
            </a:xfrm>
            <a:custGeom>
              <a:avLst/>
              <a:gdLst>
                <a:gd name="T0" fmla="*/ 16 w 48"/>
                <a:gd name="T1" fmla="*/ 71 h 71"/>
                <a:gd name="T2" fmla="*/ 0 w 48"/>
                <a:gd name="T3" fmla="*/ 71 h 71"/>
                <a:gd name="T4" fmla="*/ 0 w 48"/>
                <a:gd name="T5" fmla="*/ 0 h 71"/>
                <a:gd name="T6" fmla="*/ 18 w 48"/>
                <a:gd name="T7" fmla="*/ 0 h 71"/>
                <a:gd name="T8" fmla="*/ 33 w 48"/>
                <a:gd name="T9" fmla="*/ 1 h 71"/>
                <a:gd name="T10" fmla="*/ 41 w 48"/>
                <a:gd name="T11" fmla="*/ 5 h 71"/>
                <a:gd name="T12" fmla="*/ 46 w 48"/>
                <a:gd name="T13" fmla="*/ 13 h 71"/>
                <a:gd name="T14" fmla="*/ 48 w 48"/>
                <a:gd name="T15" fmla="*/ 24 h 71"/>
                <a:gd name="T16" fmla="*/ 46 w 48"/>
                <a:gd name="T17" fmla="*/ 35 h 71"/>
                <a:gd name="T18" fmla="*/ 41 w 48"/>
                <a:gd name="T19" fmla="*/ 43 h 71"/>
                <a:gd name="T20" fmla="*/ 34 w 48"/>
                <a:gd name="T21" fmla="*/ 46 h 71"/>
                <a:gd name="T22" fmla="*/ 23 w 48"/>
                <a:gd name="T23" fmla="*/ 47 h 71"/>
                <a:gd name="T24" fmla="*/ 20 w 48"/>
                <a:gd name="T25" fmla="*/ 47 h 71"/>
                <a:gd name="T26" fmla="*/ 16 w 48"/>
                <a:gd name="T27" fmla="*/ 47 h 71"/>
                <a:gd name="T28" fmla="*/ 16 w 48"/>
                <a:gd name="T29" fmla="*/ 71 h 71"/>
                <a:gd name="T30" fmla="*/ 16 w 48"/>
                <a:gd name="T31" fmla="*/ 32 h 71"/>
                <a:gd name="T32" fmla="*/ 20 w 48"/>
                <a:gd name="T33" fmla="*/ 32 h 71"/>
                <a:gd name="T34" fmla="*/ 29 w 48"/>
                <a:gd name="T35" fmla="*/ 30 h 71"/>
                <a:gd name="T36" fmla="*/ 31 w 48"/>
                <a:gd name="T37" fmla="*/ 23 h 71"/>
                <a:gd name="T38" fmla="*/ 29 w 48"/>
                <a:gd name="T39" fmla="*/ 17 h 71"/>
                <a:gd name="T40" fmla="*/ 20 w 48"/>
                <a:gd name="T41" fmla="*/ 15 h 71"/>
                <a:gd name="T42" fmla="*/ 16 w 48"/>
                <a:gd name="T43" fmla="*/ 15 h 71"/>
                <a:gd name="T44" fmla="*/ 16 w 48"/>
                <a:gd name="T45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71">
                  <a:moveTo>
                    <a:pt x="16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30" y="0"/>
                    <a:pt x="33" y="1"/>
                  </a:cubicBezTo>
                  <a:cubicBezTo>
                    <a:pt x="36" y="2"/>
                    <a:pt x="39" y="3"/>
                    <a:pt x="41" y="5"/>
                  </a:cubicBezTo>
                  <a:cubicBezTo>
                    <a:pt x="43" y="7"/>
                    <a:pt x="45" y="10"/>
                    <a:pt x="46" y="13"/>
                  </a:cubicBezTo>
                  <a:cubicBezTo>
                    <a:pt x="47" y="16"/>
                    <a:pt x="48" y="20"/>
                    <a:pt x="48" y="24"/>
                  </a:cubicBezTo>
                  <a:cubicBezTo>
                    <a:pt x="48" y="28"/>
                    <a:pt x="47" y="32"/>
                    <a:pt x="46" y="35"/>
                  </a:cubicBezTo>
                  <a:cubicBezTo>
                    <a:pt x="45" y="38"/>
                    <a:pt x="43" y="41"/>
                    <a:pt x="41" y="43"/>
                  </a:cubicBezTo>
                  <a:cubicBezTo>
                    <a:pt x="39" y="44"/>
                    <a:pt x="37" y="46"/>
                    <a:pt x="34" y="46"/>
                  </a:cubicBezTo>
                  <a:cubicBezTo>
                    <a:pt x="32" y="47"/>
                    <a:pt x="28" y="47"/>
                    <a:pt x="23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6" y="47"/>
                    <a:pt x="16" y="47"/>
                    <a:pt x="16" y="47"/>
                  </a:cubicBezTo>
                  <a:lnTo>
                    <a:pt x="16" y="71"/>
                  </a:lnTo>
                  <a:close/>
                  <a:moveTo>
                    <a:pt x="16" y="32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24" y="32"/>
                    <a:pt x="27" y="31"/>
                    <a:pt x="29" y="30"/>
                  </a:cubicBezTo>
                  <a:cubicBezTo>
                    <a:pt x="30" y="29"/>
                    <a:pt x="31" y="26"/>
                    <a:pt x="31" y="23"/>
                  </a:cubicBezTo>
                  <a:cubicBezTo>
                    <a:pt x="31" y="20"/>
                    <a:pt x="30" y="18"/>
                    <a:pt x="29" y="17"/>
                  </a:cubicBezTo>
                  <a:cubicBezTo>
                    <a:pt x="27" y="16"/>
                    <a:pt x="24" y="15"/>
                    <a:pt x="20" y="15"/>
                  </a:cubicBezTo>
                  <a:cubicBezTo>
                    <a:pt x="16" y="15"/>
                    <a:pt x="16" y="15"/>
                    <a:pt x="16" y="15"/>
                  </a:cubicBezTo>
                  <a:lnTo>
                    <a:pt x="1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2" name="Freeform 126">
              <a:extLst>
                <a:ext uri="{FF2B5EF4-FFF2-40B4-BE49-F238E27FC236}">
                  <a16:creationId xmlns:a16="http://schemas.microsoft.com/office/drawing/2014/main" id="{7C1610AC-C57A-423F-B91A-D14D9B4C2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6" y="3837"/>
              <a:ext cx="69" cy="74"/>
            </a:xfrm>
            <a:custGeom>
              <a:avLst/>
              <a:gdLst>
                <a:gd name="T0" fmla="*/ 69 w 69"/>
                <a:gd name="T1" fmla="*/ 37 h 74"/>
                <a:gd name="T2" fmla="*/ 67 w 69"/>
                <a:gd name="T3" fmla="*/ 52 h 74"/>
                <a:gd name="T4" fmla="*/ 59 w 69"/>
                <a:gd name="T5" fmla="*/ 63 h 74"/>
                <a:gd name="T6" fmla="*/ 48 w 69"/>
                <a:gd name="T7" fmla="*/ 72 h 74"/>
                <a:gd name="T8" fmla="*/ 35 w 69"/>
                <a:gd name="T9" fmla="*/ 74 h 74"/>
                <a:gd name="T10" fmla="*/ 21 w 69"/>
                <a:gd name="T11" fmla="*/ 72 h 74"/>
                <a:gd name="T12" fmla="*/ 10 w 69"/>
                <a:gd name="T13" fmla="*/ 64 h 74"/>
                <a:gd name="T14" fmla="*/ 3 w 69"/>
                <a:gd name="T15" fmla="*/ 52 h 74"/>
                <a:gd name="T16" fmla="*/ 0 w 69"/>
                <a:gd name="T17" fmla="*/ 37 h 74"/>
                <a:gd name="T18" fmla="*/ 3 w 69"/>
                <a:gd name="T19" fmla="*/ 23 h 74"/>
                <a:gd name="T20" fmla="*/ 10 w 69"/>
                <a:gd name="T21" fmla="*/ 11 h 74"/>
                <a:gd name="T22" fmla="*/ 21 w 69"/>
                <a:gd name="T23" fmla="*/ 3 h 74"/>
                <a:gd name="T24" fmla="*/ 35 w 69"/>
                <a:gd name="T25" fmla="*/ 0 h 74"/>
                <a:gd name="T26" fmla="*/ 48 w 69"/>
                <a:gd name="T27" fmla="*/ 3 h 74"/>
                <a:gd name="T28" fmla="*/ 59 w 69"/>
                <a:gd name="T29" fmla="*/ 11 h 74"/>
                <a:gd name="T30" fmla="*/ 66 w 69"/>
                <a:gd name="T31" fmla="*/ 23 h 74"/>
                <a:gd name="T32" fmla="*/ 69 w 69"/>
                <a:gd name="T33" fmla="*/ 37 h 74"/>
                <a:gd name="T34" fmla="*/ 35 w 69"/>
                <a:gd name="T35" fmla="*/ 58 h 74"/>
                <a:gd name="T36" fmla="*/ 47 w 69"/>
                <a:gd name="T37" fmla="*/ 52 h 74"/>
                <a:gd name="T38" fmla="*/ 52 w 69"/>
                <a:gd name="T39" fmla="*/ 37 h 74"/>
                <a:gd name="T40" fmla="*/ 50 w 69"/>
                <a:gd name="T41" fmla="*/ 29 h 74"/>
                <a:gd name="T42" fmla="*/ 47 w 69"/>
                <a:gd name="T43" fmla="*/ 23 h 74"/>
                <a:gd name="T44" fmla="*/ 35 w 69"/>
                <a:gd name="T45" fmla="*/ 17 h 74"/>
                <a:gd name="T46" fmla="*/ 23 w 69"/>
                <a:gd name="T47" fmla="*/ 23 h 74"/>
                <a:gd name="T48" fmla="*/ 18 w 69"/>
                <a:gd name="T49" fmla="*/ 37 h 74"/>
                <a:gd name="T50" fmla="*/ 23 w 69"/>
                <a:gd name="T51" fmla="*/ 52 h 74"/>
                <a:gd name="T52" fmla="*/ 35 w 69"/>
                <a:gd name="T53" fmla="*/ 5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74">
                  <a:moveTo>
                    <a:pt x="69" y="37"/>
                  </a:moveTo>
                  <a:cubicBezTo>
                    <a:pt x="69" y="42"/>
                    <a:pt x="68" y="47"/>
                    <a:pt x="67" y="52"/>
                  </a:cubicBezTo>
                  <a:cubicBezTo>
                    <a:pt x="65" y="56"/>
                    <a:pt x="62" y="60"/>
                    <a:pt x="59" y="63"/>
                  </a:cubicBezTo>
                  <a:cubicBezTo>
                    <a:pt x="56" y="67"/>
                    <a:pt x="52" y="70"/>
                    <a:pt x="48" y="72"/>
                  </a:cubicBezTo>
                  <a:cubicBezTo>
                    <a:pt x="44" y="73"/>
                    <a:pt x="39" y="74"/>
                    <a:pt x="35" y="74"/>
                  </a:cubicBezTo>
                  <a:cubicBezTo>
                    <a:pt x="30" y="74"/>
                    <a:pt x="26" y="73"/>
                    <a:pt x="21" y="72"/>
                  </a:cubicBezTo>
                  <a:cubicBezTo>
                    <a:pt x="17" y="70"/>
                    <a:pt x="14" y="67"/>
                    <a:pt x="10" y="64"/>
                  </a:cubicBezTo>
                  <a:cubicBezTo>
                    <a:pt x="7" y="60"/>
                    <a:pt x="5" y="56"/>
                    <a:pt x="3" y="52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5" y="19"/>
                    <a:pt x="7" y="15"/>
                    <a:pt x="10" y="11"/>
                  </a:cubicBezTo>
                  <a:cubicBezTo>
                    <a:pt x="14" y="8"/>
                    <a:pt x="17" y="5"/>
                    <a:pt x="21" y="3"/>
                  </a:cubicBezTo>
                  <a:cubicBezTo>
                    <a:pt x="26" y="1"/>
                    <a:pt x="30" y="0"/>
                    <a:pt x="35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2" y="5"/>
                    <a:pt x="56" y="8"/>
                    <a:pt x="59" y="11"/>
                  </a:cubicBezTo>
                  <a:cubicBezTo>
                    <a:pt x="62" y="15"/>
                    <a:pt x="65" y="19"/>
                    <a:pt x="66" y="23"/>
                  </a:cubicBezTo>
                  <a:cubicBezTo>
                    <a:pt x="68" y="28"/>
                    <a:pt x="69" y="32"/>
                    <a:pt x="69" y="37"/>
                  </a:cubicBezTo>
                  <a:close/>
                  <a:moveTo>
                    <a:pt x="35" y="58"/>
                  </a:moveTo>
                  <a:cubicBezTo>
                    <a:pt x="40" y="58"/>
                    <a:pt x="44" y="56"/>
                    <a:pt x="47" y="52"/>
                  </a:cubicBezTo>
                  <a:cubicBezTo>
                    <a:pt x="50" y="48"/>
                    <a:pt x="52" y="43"/>
                    <a:pt x="52" y="37"/>
                  </a:cubicBezTo>
                  <a:cubicBezTo>
                    <a:pt x="52" y="34"/>
                    <a:pt x="51" y="32"/>
                    <a:pt x="50" y="29"/>
                  </a:cubicBezTo>
                  <a:cubicBezTo>
                    <a:pt x="50" y="27"/>
                    <a:pt x="48" y="25"/>
                    <a:pt x="47" y="23"/>
                  </a:cubicBezTo>
                  <a:cubicBezTo>
                    <a:pt x="43" y="19"/>
                    <a:pt x="39" y="17"/>
                    <a:pt x="35" y="17"/>
                  </a:cubicBezTo>
                  <a:cubicBezTo>
                    <a:pt x="30" y="17"/>
                    <a:pt x="26" y="19"/>
                    <a:pt x="23" y="23"/>
                  </a:cubicBezTo>
                  <a:cubicBezTo>
                    <a:pt x="19" y="26"/>
                    <a:pt x="18" y="31"/>
                    <a:pt x="18" y="37"/>
                  </a:cubicBezTo>
                  <a:cubicBezTo>
                    <a:pt x="18" y="43"/>
                    <a:pt x="19" y="48"/>
                    <a:pt x="23" y="52"/>
                  </a:cubicBezTo>
                  <a:cubicBezTo>
                    <a:pt x="26" y="56"/>
                    <a:pt x="30" y="58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3" name="Freeform 127">
              <a:extLst>
                <a:ext uri="{FF2B5EF4-FFF2-40B4-BE49-F238E27FC236}">
                  <a16:creationId xmlns:a16="http://schemas.microsoft.com/office/drawing/2014/main" id="{79CFAA43-5B9F-41A7-B3F5-7C3BDCEC4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6" y="3839"/>
              <a:ext cx="51" cy="71"/>
            </a:xfrm>
            <a:custGeom>
              <a:avLst/>
              <a:gdLst>
                <a:gd name="T0" fmla="*/ 0 w 51"/>
                <a:gd name="T1" fmla="*/ 71 h 71"/>
                <a:gd name="T2" fmla="*/ 0 w 51"/>
                <a:gd name="T3" fmla="*/ 0 h 71"/>
                <a:gd name="T4" fmla="*/ 18 w 51"/>
                <a:gd name="T5" fmla="*/ 0 h 71"/>
                <a:gd name="T6" fmla="*/ 33 w 51"/>
                <a:gd name="T7" fmla="*/ 1 h 71"/>
                <a:gd name="T8" fmla="*/ 41 w 51"/>
                <a:gd name="T9" fmla="*/ 5 h 71"/>
                <a:gd name="T10" fmla="*/ 46 w 51"/>
                <a:gd name="T11" fmla="*/ 12 h 71"/>
                <a:gd name="T12" fmla="*/ 48 w 51"/>
                <a:gd name="T13" fmla="*/ 22 h 71"/>
                <a:gd name="T14" fmla="*/ 44 w 51"/>
                <a:gd name="T15" fmla="*/ 35 h 71"/>
                <a:gd name="T16" fmla="*/ 34 w 51"/>
                <a:gd name="T17" fmla="*/ 42 h 71"/>
                <a:gd name="T18" fmla="*/ 51 w 51"/>
                <a:gd name="T19" fmla="*/ 71 h 71"/>
                <a:gd name="T20" fmla="*/ 31 w 51"/>
                <a:gd name="T21" fmla="*/ 71 h 71"/>
                <a:gd name="T22" fmla="*/ 16 w 51"/>
                <a:gd name="T23" fmla="*/ 43 h 71"/>
                <a:gd name="T24" fmla="*/ 16 w 51"/>
                <a:gd name="T25" fmla="*/ 71 h 71"/>
                <a:gd name="T26" fmla="*/ 0 w 51"/>
                <a:gd name="T27" fmla="*/ 71 h 71"/>
                <a:gd name="T28" fmla="*/ 16 w 51"/>
                <a:gd name="T29" fmla="*/ 33 h 71"/>
                <a:gd name="T30" fmla="*/ 20 w 51"/>
                <a:gd name="T31" fmla="*/ 33 h 71"/>
                <a:gd name="T32" fmla="*/ 28 w 51"/>
                <a:gd name="T33" fmla="*/ 31 h 71"/>
                <a:gd name="T34" fmla="*/ 31 w 51"/>
                <a:gd name="T35" fmla="*/ 25 h 71"/>
                <a:gd name="T36" fmla="*/ 28 w 51"/>
                <a:gd name="T37" fmla="*/ 17 h 71"/>
                <a:gd name="T38" fmla="*/ 20 w 51"/>
                <a:gd name="T39" fmla="*/ 15 h 71"/>
                <a:gd name="T40" fmla="*/ 16 w 51"/>
                <a:gd name="T41" fmla="*/ 15 h 71"/>
                <a:gd name="T42" fmla="*/ 16 w 51"/>
                <a:gd name="T43" fmla="*/ 3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" h="71">
                  <a:moveTo>
                    <a:pt x="0" y="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6" y="0"/>
                    <a:pt x="31" y="0"/>
                    <a:pt x="33" y="1"/>
                  </a:cubicBezTo>
                  <a:cubicBezTo>
                    <a:pt x="36" y="2"/>
                    <a:pt x="39" y="3"/>
                    <a:pt x="41" y="5"/>
                  </a:cubicBezTo>
                  <a:cubicBezTo>
                    <a:pt x="43" y="7"/>
                    <a:pt x="45" y="9"/>
                    <a:pt x="46" y="12"/>
                  </a:cubicBezTo>
                  <a:cubicBezTo>
                    <a:pt x="47" y="15"/>
                    <a:pt x="48" y="18"/>
                    <a:pt x="48" y="22"/>
                  </a:cubicBezTo>
                  <a:cubicBezTo>
                    <a:pt x="48" y="27"/>
                    <a:pt x="47" y="32"/>
                    <a:pt x="44" y="35"/>
                  </a:cubicBezTo>
                  <a:cubicBezTo>
                    <a:pt x="42" y="39"/>
                    <a:pt x="38" y="41"/>
                    <a:pt x="34" y="42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71"/>
                    <a:pt x="16" y="71"/>
                    <a:pt x="16" y="71"/>
                  </a:cubicBezTo>
                  <a:lnTo>
                    <a:pt x="0" y="71"/>
                  </a:lnTo>
                  <a:close/>
                  <a:moveTo>
                    <a:pt x="16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3" y="33"/>
                    <a:pt x="26" y="33"/>
                    <a:pt x="28" y="31"/>
                  </a:cubicBezTo>
                  <a:cubicBezTo>
                    <a:pt x="30" y="30"/>
                    <a:pt x="31" y="28"/>
                    <a:pt x="31" y="25"/>
                  </a:cubicBezTo>
                  <a:cubicBezTo>
                    <a:pt x="31" y="21"/>
                    <a:pt x="30" y="18"/>
                    <a:pt x="28" y="17"/>
                  </a:cubicBezTo>
                  <a:cubicBezTo>
                    <a:pt x="27" y="15"/>
                    <a:pt x="24" y="15"/>
                    <a:pt x="20" y="15"/>
                  </a:cubicBezTo>
                  <a:cubicBezTo>
                    <a:pt x="16" y="15"/>
                    <a:pt x="16" y="15"/>
                    <a:pt x="16" y="15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4" name="Freeform 128">
              <a:extLst>
                <a:ext uri="{FF2B5EF4-FFF2-40B4-BE49-F238E27FC236}">
                  <a16:creationId xmlns:a16="http://schemas.microsoft.com/office/drawing/2014/main" id="{FF444B4E-5CB7-4EA4-A4AD-167A294D9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6" y="3839"/>
              <a:ext cx="67" cy="71"/>
            </a:xfrm>
            <a:custGeom>
              <a:avLst/>
              <a:gdLst>
                <a:gd name="T0" fmla="*/ 0 w 67"/>
                <a:gd name="T1" fmla="*/ 71 h 71"/>
                <a:gd name="T2" fmla="*/ 22 w 67"/>
                <a:gd name="T3" fmla="*/ 0 h 71"/>
                <a:gd name="T4" fmla="*/ 44 w 67"/>
                <a:gd name="T5" fmla="*/ 0 h 71"/>
                <a:gd name="T6" fmla="*/ 67 w 67"/>
                <a:gd name="T7" fmla="*/ 71 h 71"/>
                <a:gd name="T8" fmla="*/ 49 w 67"/>
                <a:gd name="T9" fmla="*/ 71 h 71"/>
                <a:gd name="T10" fmla="*/ 46 w 67"/>
                <a:gd name="T11" fmla="*/ 58 h 71"/>
                <a:gd name="T12" fmla="*/ 21 w 67"/>
                <a:gd name="T13" fmla="*/ 58 h 71"/>
                <a:gd name="T14" fmla="*/ 18 w 67"/>
                <a:gd name="T15" fmla="*/ 71 h 71"/>
                <a:gd name="T16" fmla="*/ 0 w 67"/>
                <a:gd name="T17" fmla="*/ 71 h 71"/>
                <a:gd name="T18" fmla="*/ 25 w 67"/>
                <a:gd name="T19" fmla="*/ 44 h 71"/>
                <a:gd name="T20" fmla="*/ 42 w 67"/>
                <a:gd name="T21" fmla="*/ 44 h 71"/>
                <a:gd name="T22" fmla="*/ 36 w 67"/>
                <a:gd name="T23" fmla="*/ 21 h 71"/>
                <a:gd name="T24" fmla="*/ 35 w 67"/>
                <a:gd name="T25" fmla="*/ 17 h 71"/>
                <a:gd name="T26" fmla="*/ 33 w 67"/>
                <a:gd name="T27" fmla="*/ 11 h 71"/>
                <a:gd name="T28" fmla="*/ 33 w 67"/>
                <a:gd name="T29" fmla="*/ 14 h 71"/>
                <a:gd name="T30" fmla="*/ 32 w 67"/>
                <a:gd name="T31" fmla="*/ 16 h 71"/>
                <a:gd name="T32" fmla="*/ 31 w 67"/>
                <a:gd name="T33" fmla="*/ 21 h 71"/>
                <a:gd name="T34" fmla="*/ 25 w 67"/>
                <a:gd name="T35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71">
                  <a:moveTo>
                    <a:pt x="0" y="71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0" y="71"/>
                  </a:lnTo>
                  <a:close/>
                  <a:moveTo>
                    <a:pt x="25" y="4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3"/>
                    <a:pt x="33" y="14"/>
                  </a:cubicBezTo>
                  <a:cubicBezTo>
                    <a:pt x="33" y="15"/>
                    <a:pt x="33" y="15"/>
                    <a:pt x="32" y="16"/>
                  </a:cubicBezTo>
                  <a:cubicBezTo>
                    <a:pt x="31" y="21"/>
                    <a:pt x="31" y="21"/>
                    <a:pt x="31" y="21"/>
                  </a:cubicBezTo>
                  <a:lnTo>
                    <a:pt x="2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5" name="Freeform 129">
              <a:extLst>
                <a:ext uri="{FF2B5EF4-FFF2-40B4-BE49-F238E27FC236}">
                  <a16:creationId xmlns:a16="http://schemas.microsoft.com/office/drawing/2014/main" id="{7B336996-9085-40CA-880F-FA391E78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3837"/>
              <a:ext cx="49" cy="74"/>
            </a:xfrm>
            <a:custGeom>
              <a:avLst/>
              <a:gdLst>
                <a:gd name="T0" fmla="*/ 49 w 49"/>
                <a:gd name="T1" fmla="*/ 5 h 74"/>
                <a:gd name="T2" fmla="*/ 49 w 49"/>
                <a:gd name="T3" fmla="*/ 26 h 74"/>
                <a:gd name="T4" fmla="*/ 42 w 49"/>
                <a:gd name="T5" fmla="*/ 19 h 74"/>
                <a:gd name="T6" fmla="*/ 34 w 49"/>
                <a:gd name="T7" fmla="*/ 17 h 74"/>
                <a:gd name="T8" fmla="*/ 22 w 49"/>
                <a:gd name="T9" fmla="*/ 23 h 74"/>
                <a:gd name="T10" fmla="*/ 18 w 49"/>
                <a:gd name="T11" fmla="*/ 38 h 74"/>
                <a:gd name="T12" fmla="*/ 22 w 49"/>
                <a:gd name="T13" fmla="*/ 52 h 74"/>
                <a:gd name="T14" fmla="*/ 34 w 49"/>
                <a:gd name="T15" fmla="*/ 57 h 74"/>
                <a:gd name="T16" fmla="*/ 42 w 49"/>
                <a:gd name="T17" fmla="*/ 55 h 74"/>
                <a:gd name="T18" fmla="*/ 49 w 49"/>
                <a:gd name="T19" fmla="*/ 49 h 74"/>
                <a:gd name="T20" fmla="*/ 49 w 49"/>
                <a:gd name="T21" fmla="*/ 70 h 74"/>
                <a:gd name="T22" fmla="*/ 41 w 49"/>
                <a:gd name="T23" fmla="*/ 73 h 74"/>
                <a:gd name="T24" fmla="*/ 37 w 49"/>
                <a:gd name="T25" fmla="*/ 74 h 74"/>
                <a:gd name="T26" fmla="*/ 33 w 49"/>
                <a:gd name="T27" fmla="*/ 74 h 74"/>
                <a:gd name="T28" fmla="*/ 23 w 49"/>
                <a:gd name="T29" fmla="*/ 73 h 74"/>
                <a:gd name="T30" fmla="*/ 15 w 49"/>
                <a:gd name="T31" fmla="*/ 69 h 74"/>
                <a:gd name="T32" fmla="*/ 4 w 49"/>
                <a:gd name="T33" fmla="*/ 55 h 74"/>
                <a:gd name="T34" fmla="*/ 0 w 49"/>
                <a:gd name="T35" fmla="*/ 37 h 74"/>
                <a:gd name="T36" fmla="*/ 2 w 49"/>
                <a:gd name="T37" fmla="*/ 23 h 74"/>
                <a:gd name="T38" fmla="*/ 10 w 49"/>
                <a:gd name="T39" fmla="*/ 10 h 74"/>
                <a:gd name="T40" fmla="*/ 20 w 49"/>
                <a:gd name="T41" fmla="*/ 3 h 74"/>
                <a:gd name="T42" fmla="*/ 33 w 49"/>
                <a:gd name="T43" fmla="*/ 0 h 74"/>
                <a:gd name="T44" fmla="*/ 41 w 49"/>
                <a:gd name="T45" fmla="*/ 1 h 74"/>
                <a:gd name="T46" fmla="*/ 49 w 49"/>
                <a:gd name="T4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74">
                  <a:moveTo>
                    <a:pt x="49" y="5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47" y="23"/>
                    <a:pt x="45" y="21"/>
                    <a:pt x="42" y="19"/>
                  </a:cubicBezTo>
                  <a:cubicBezTo>
                    <a:pt x="40" y="18"/>
                    <a:pt x="37" y="17"/>
                    <a:pt x="34" y="17"/>
                  </a:cubicBezTo>
                  <a:cubicBezTo>
                    <a:pt x="29" y="17"/>
                    <a:pt x="25" y="19"/>
                    <a:pt x="22" y="23"/>
                  </a:cubicBezTo>
                  <a:cubicBezTo>
                    <a:pt x="19" y="27"/>
                    <a:pt x="18" y="32"/>
                    <a:pt x="18" y="38"/>
                  </a:cubicBezTo>
                  <a:cubicBezTo>
                    <a:pt x="18" y="43"/>
                    <a:pt x="19" y="48"/>
                    <a:pt x="22" y="52"/>
                  </a:cubicBezTo>
                  <a:cubicBezTo>
                    <a:pt x="25" y="56"/>
                    <a:pt x="30" y="57"/>
                    <a:pt x="34" y="57"/>
                  </a:cubicBezTo>
                  <a:cubicBezTo>
                    <a:pt x="37" y="57"/>
                    <a:pt x="40" y="57"/>
                    <a:pt x="42" y="55"/>
                  </a:cubicBezTo>
                  <a:cubicBezTo>
                    <a:pt x="44" y="54"/>
                    <a:pt x="47" y="52"/>
                    <a:pt x="49" y="49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7" y="71"/>
                    <a:pt x="44" y="72"/>
                    <a:pt x="41" y="73"/>
                  </a:cubicBezTo>
                  <a:cubicBezTo>
                    <a:pt x="40" y="74"/>
                    <a:pt x="38" y="74"/>
                    <a:pt x="37" y="74"/>
                  </a:cubicBezTo>
                  <a:cubicBezTo>
                    <a:pt x="36" y="74"/>
                    <a:pt x="34" y="74"/>
                    <a:pt x="33" y="74"/>
                  </a:cubicBezTo>
                  <a:cubicBezTo>
                    <a:pt x="29" y="74"/>
                    <a:pt x="26" y="74"/>
                    <a:pt x="23" y="73"/>
                  </a:cubicBezTo>
                  <a:cubicBezTo>
                    <a:pt x="20" y="72"/>
                    <a:pt x="17" y="71"/>
                    <a:pt x="15" y="69"/>
                  </a:cubicBezTo>
                  <a:cubicBezTo>
                    <a:pt x="10" y="65"/>
                    <a:pt x="6" y="61"/>
                    <a:pt x="4" y="55"/>
                  </a:cubicBezTo>
                  <a:cubicBezTo>
                    <a:pt x="1" y="50"/>
                    <a:pt x="0" y="44"/>
                    <a:pt x="0" y="37"/>
                  </a:cubicBezTo>
                  <a:cubicBezTo>
                    <a:pt x="0" y="32"/>
                    <a:pt x="1" y="27"/>
                    <a:pt x="2" y="23"/>
                  </a:cubicBezTo>
                  <a:cubicBezTo>
                    <a:pt x="4" y="18"/>
                    <a:pt x="6" y="14"/>
                    <a:pt x="10" y="10"/>
                  </a:cubicBezTo>
                  <a:cubicBezTo>
                    <a:pt x="13" y="7"/>
                    <a:pt x="16" y="5"/>
                    <a:pt x="20" y="3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6" y="0"/>
                    <a:pt x="38" y="1"/>
                    <a:pt x="41" y="1"/>
                  </a:cubicBezTo>
                  <a:cubicBezTo>
                    <a:pt x="44" y="2"/>
                    <a:pt x="47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6" name="Rectangle 130">
              <a:extLst>
                <a:ext uri="{FF2B5EF4-FFF2-40B4-BE49-F238E27FC236}">
                  <a16:creationId xmlns:a16="http://schemas.microsoft.com/office/drawing/2014/main" id="{FCBA52F6-EAB2-475A-B706-C074EDB9B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3839"/>
              <a:ext cx="17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7" name="Freeform 131">
              <a:extLst>
                <a:ext uri="{FF2B5EF4-FFF2-40B4-BE49-F238E27FC236}">
                  <a16:creationId xmlns:a16="http://schemas.microsoft.com/office/drawing/2014/main" id="{6DD3AEE9-1725-4893-B7DD-DD938732EA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5" y="3813"/>
              <a:ext cx="70" cy="98"/>
            </a:xfrm>
            <a:custGeom>
              <a:avLst/>
              <a:gdLst>
                <a:gd name="T0" fmla="*/ 69 w 69"/>
                <a:gd name="T1" fmla="*/ 60 h 97"/>
                <a:gd name="T2" fmla="*/ 66 w 69"/>
                <a:gd name="T3" fmla="*/ 75 h 97"/>
                <a:gd name="T4" fmla="*/ 59 w 69"/>
                <a:gd name="T5" fmla="*/ 86 h 97"/>
                <a:gd name="T6" fmla="*/ 47 w 69"/>
                <a:gd name="T7" fmla="*/ 95 h 97"/>
                <a:gd name="T8" fmla="*/ 34 w 69"/>
                <a:gd name="T9" fmla="*/ 97 h 97"/>
                <a:gd name="T10" fmla="*/ 21 w 69"/>
                <a:gd name="T11" fmla="*/ 95 h 97"/>
                <a:gd name="T12" fmla="*/ 10 w 69"/>
                <a:gd name="T13" fmla="*/ 87 h 97"/>
                <a:gd name="T14" fmla="*/ 2 w 69"/>
                <a:gd name="T15" fmla="*/ 75 h 97"/>
                <a:gd name="T16" fmla="*/ 0 w 69"/>
                <a:gd name="T17" fmla="*/ 60 h 97"/>
                <a:gd name="T18" fmla="*/ 2 w 69"/>
                <a:gd name="T19" fmla="*/ 46 h 97"/>
                <a:gd name="T20" fmla="*/ 10 w 69"/>
                <a:gd name="T21" fmla="*/ 34 h 97"/>
                <a:gd name="T22" fmla="*/ 21 w 69"/>
                <a:gd name="T23" fmla="*/ 26 h 97"/>
                <a:gd name="T24" fmla="*/ 34 w 69"/>
                <a:gd name="T25" fmla="*/ 23 h 97"/>
                <a:gd name="T26" fmla="*/ 47 w 69"/>
                <a:gd name="T27" fmla="*/ 26 h 97"/>
                <a:gd name="T28" fmla="*/ 59 w 69"/>
                <a:gd name="T29" fmla="*/ 34 h 97"/>
                <a:gd name="T30" fmla="*/ 66 w 69"/>
                <a:gd name="T31" fmla="*/ 46 h 97"/>
                <a:gd name="T32" fmla="*/ 69 w 69"/>
                <a:gd name="T33" fmla="*/ 60 h 97"/>
                <a:gd name="T34" fmla="*/ 34 w 69"/>
                <a:gd name="T35" fmla="*/ 81 h 97"/>
                <a:gd name="T36" fmla="*/ 46 w 69"/>
                <a:gd name="T37" fmla="*/ 75 h 97"/>
                <a:gd name="T38" fmla="*/ 51 w 69"/>
                <a:gd name="T39" fmla="*/ 60 h 97"/>
                <a:gd name="T40" fmla="*/ 50 w 69"/>
                <a:gd name="T41" fmla="*/ 52 h 97"/>
                <a:gd name="T42" fmla="*/ 46 w 69"/>
                <a:gd name="T43" fmla="*/ 46 h 97"/>
                <a:gd name="T44" fmla="*/ 34 w 69"/>
                <a:gd name="T45" fmla="*/ 40 h 97"/>
                <a:gd name="T46" fmla="*/ 22 w 69"/>
                <a:gd name="T47" fmla="*/ 46 h 97"/>
                <a:gd name="T48" fmla="*/ 17 w 69"/>
                <a:gd name="T49" fmla="*/ 60 h 97"/>
                <a:gd name="T50" fmla="*/ 22 w 69"/>
                <a:gd name="T51" fmla="*/ 75 h 97"/>
                <a:gd name="T52" fmla="*/ 34 w 69"/>
                <a:gd name="T53" fmla="*/ 81 h 97"/>
                <a:gd name="T54" fmla="*/ 47 w 69"/>
                <a:gd name="T55" fmla="*/ 0 h 97"/>
                <a:gd name="T56" fmla="*/ 33 w 69"/>
                <a:gd name="T57" fmla="*/ 17 h 97"/>
                <a:gd name="T58" fmla="*/ 27 w 69"/>
                <a:gd name="T59" fmla="*/ 17 h 97"/>
                <a:gd name="T60" fmla="*/ 35 w 69"/>
                <a:gd name="T61" fmla="*/ 0 h 97"/>
                <a:gd name="T62" fmla="*/ 47 w 69"/>
                <a:gd name="T6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97">
                  <a:moveTo>
                    <a:pt x="69" y="60"/>
                  </a:moveTo>
                  <a:cubicBezTo>
                    <a:pt x="69" y="65"/>
                    <a:pt x="68" y="70"/>
                    <a:pt x="66" y="75"/>
                  </a:cubicBezTo>
                  <a:cubicBezTo>
                    <a:pt x="64" y="79"/>
                    <a:pt x="62" y="83"/>
                    <a:pt x="59" y="86"/>
                  </a:cubicBezTo>
                  <a:cubicBezTo>
                    <a:pt x="55" y="90"/>
                    <a:pt x="52" y="93"/>
                    <a:pt x="47" y="95"/>
                  </a:cubicBezTo>
                  <a:cubicBezTo>
                    <a:pt x="43" y="96"/>
                    <a:pt x="39" y="97"/>
                    <a:pt x="34" y="97"/>
                  </a:cubicBezTo>
                  <a:cubicBezTo>
                    <a:pt x="30" y="97"/>
                    <a:pt x="25" y="96"/>
                    <a:pt x="21" y="95"/>
                  </a:cubicBezTo>
                  <a:cubicBezTo>
                    <a:pt x="17" y="93"/>
                    <a:pt x="13" y="90"/>
                    <a:pt x="10" y="87"/>
                  </a:cubicBezTo>
                  <a:cubicBezTo>
                    <a:pt x="7" y="83"/>
                    <a:pt x="4" y="79"/>
                    <a:pt x="2" y="75"/>
                  </a:cubicBezTo>
                  <a:cubicBezTo>
                    <a:pt x="1" y="70"/>
                    <a:pt x="0" y="65"/>
                    <a:pt x="0" y="60"/>
                  </a:cubicBezTo>
                  <a:cubicBezTo>
                    <a:pt x="0" y="55"/>
                    <a:pt x="1" y="51"/>
                    <a:pt x="2" y="46"/>
                  </a:cubicBezTo>
                  <a:cubicBezTo>
                    <a:pt x="4" y="42"/>
                    <a:pt x="7" y="38"/>
                    <a:pt x="10" y="34"/>
                  </a:cubicBezTo>
                  <a:cubicBezTo>
                    <a:pt x="13" y="31"/>
                    <a:pt x="17" y="28"/>
                    <a:pt x="21" y="26"/>
                  </a:cubicBezTo>
                  <a:cubicBezTo>
                    <a:pt x="25" y="24"/>
                    <a:pt x="30" y="23"/>
                    <a:pt x="34" y="23"/>
                  </a:cubicBezTo>
                  <a:cubicBezTo>
                    <a:pt x="39" y="23"/>
                    <a:pt x="43" y="24"/>
                    <a:pt x="47" y="26"/>
                  </a:cubicBezTo>
                  <a:cubicBezTo>
                    <a:pt x="52" y="28"/>
                    <a:pt x="55" y="31"/>
                    <a:pt x="59" y="34"/>
                  </a:cubicBezTo>
                  <a:cubicBezTo>
                    <a:pt x="62" y="38"/>
                    <a:pt x="64" y="42"/>
                    <a:pt x="66" y="46"/>
                  </a:cubicBezTo>
                  <a:cubicBezTo>
                    <a:pt x="68" y="51"/>
                    <a:pt x="69" y="55"/>
                    <a:pt x="69" y="60"/>
                  </a:cubicBezTo>
                  <a:close/>
                  <a:moveTo>
                    <a:pt x="34" y="81"/>
                  </a:moveTo>
                  <a:cubicBezTo>
                    <a:pt x="39" y="81"/>
                    <a:pt x="43" y="79"/>
                    <a:pt x="46" y="75"/>
                  </a:cubicBezTo>
                  <a:cubicBezTo>
                    <a:pt x="49" y="71"/>
                    <a:pt x="51" y="66"/>
                    <a:pt x="51" y="60"/>
                  </a:cubicBezTo>
                  <a:cubicBezTo>
                    <a:pt x="51" y="57"/>
                    <a:pt x="51" y="55"/>
                    <a:pt x="50" y="52"/>
                  </a:cubicBezTo>
                  <a:cubicBezTo>
                    <a:pt x="49" y="50"/>
                    <a:pt x="48" y="48"/>
                    <a:pt x="46" y="46"/>
                  </a:cubicBezTo>
                  <a:cubicBezTo>
                    <a:pt x="43" y="42"/>
                    <a:pt x="39" y="40"/>
                    <a:pt x="34" y="40"/>
                  </a:cubicBezTo>
                  <a:cubicBezTo>
                    <a:pt x="29" y="40"/>
                    <a:pt x="25" y="42"/>
                    <a:pt x="22" y="46"/>
                  </a:cubicBezTo>
                  <a:cubicBezTo>
                    <a:pt x="19" y="49"/>
                    <a:pt x="17" y="54"/>
                    <a:pt x="17" y="60"/>
                  </a:cubicBezTo>
                  <a:cubicBezTo>
                    <a:pt x="17" y="66"/>
                    <a:pt x="19" y="71"/>
                    <a:pt x="22" y="75"/>
                  </a:cubicBezTo>
                  <a:cubicBezTo>
                    <a:pt x="25" y="79"/>
                    <a:pt x="29" y="81"/>
                    <a:pt x="34" y="81"/>
                  </a:cubicBezTo>
                  <a:close/>
                  <a:moveTo>
                    <a:pt x="47" y="0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8" name="Freeform 132">
              <a:extLst>
                <a:ext uri="{FF2B5EF4-FFF2-40B4-BE49-F238E27FC236}">
                  <a16:creationId xmlns:a16="http://schemas.microsoft.com/office/drawing/2014/main" id="{1FDC0699-928B-4E7D-9103-CE99E47C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3839"/>
              <a:ext cx="62" cy="71"/>
            </a:xfrm>
            <a:custGeom>
              <a:avLst/>
              <a:gdLst>
                <a:gd name="T0" fmla="*/ 0 w 62"/>
                <a:gd name="T1" fmla="*/ 71 h 71"/>
                <a:gd name="T2" fmla="*/ 0 w 62"/>
                <a:gd name="T3" fmla="*/ 0 h 71"/>
                <a:gd name="T4" fmla="*/ 16 w 62"/>
                <a:gd name="T5" fmla="*/ 0 h 71"/>
                <a:gd name="T6" fmla="*/ 41 w 62"/>
                <a:gd name="T7" fmla="*/ 36 h 71"/>
                <a:gd name="T8" fmla="*/ 43 w 62"/>
                <a:gd name="T9" fmla="*/ 41 h 71"/>
                <a:gd name="T10" fmla="*/ 47 w 62"/>
                <a:gd name="T11" fmla="*/ 49 h 71"/>
                <a:gd name="T12" fmla="*/ 46 w 62"/>
                <a:gd name="T13" fmla="*/ 44 h 71"/>
                <a:gd name="T14" fmla="*/ 46 w 62"/>
                <a:gd name="T15" fmla="*/ 41 h 71"/>
                <a:gd name="T16" fmla="*/ 46 w 62"/>
                <a:gd name="T17" fmla="*/ 35 h 71"/>
                <a:gd name="T18" fmla="*/ 46 w 62"/>
                <a:gd name="T19" fmla="*/ 0 h 71"/>
                <a:gd name="T20" fmla="*/ 62 w 62"/>
                <a:gd name="T21" fmla="*/ 0 h 71"/>
                <a:gd name="T22" fmla="*/ 62 w 62"/>
                <a:gd name="T23" fmla="*/ 71 h 71"/>
                <a:gd name="T24" fmla="*/ 46 w 62"/>
                <a:gd name="T25" fmla="*/ 71 h 71"/>
                <a:gd name="T26" fmla="*/ 21 w 62"/>
                <a:gd name="T27" fmla="*/ 34 h 71"/>
                <a:gd name="T28" fmla="*/ 19 w 62"/>
                <a:gd name="T29" fmla="*/ 30 h 71"/>
                <a:gd name="T30" fmla="*/ 15 w 62"/>
                <a:gd name="T31" fmla="*/ 22 h 71"/>
                <a:gd name="T32" fmla="*/ 16 w 62"/>
                <a:gd name="T33" fmla="*/ 26 h 71"/>
                <a:gd name="T34" fmla="*/ 16 w 62"/>
                <a:gd name="T35" fmla="*/ 30 h 71"/>
                <a:gd name="T36" fmla="*/ 16 w 62"/>
                <a:gd name="T37" fmla="*/ 36 h 71"/>
                <a:gd name="T38" fmla="*/ 16 w 62"/>
                <a:gd name="T39" fmla="*/ 71 h 71"/>
                <a:gd name="T40" fmla="*/ 0 w 62"/>
                <a:gd name="T4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71">
                  <a:moveTo>
                    <a:pt x="0" y="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2" y="38"/>
                    <a:pt x="43" y="41"/>
                  </a:cubicBezTo>
                  <a:cubicBezTo>
                    <a:pt x="44" y="43"/>
                    <a:pt x="45" y="46"/>
                    <a:pt x="47" y="49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3"/>
                    <a:pt x="46" y="42"/>
                    <a:pt x="46" y="4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0" y="32"/>
                    <a:pt x="19" y="30"/>
                  </a:cubicBezTo>
                  <a:cubicBezTo>
                    <a:pt x="18" y="27"/>
                    <a:pt x="17" y="25"/>
                    <a:pt x="15" y="22"/>
                  </a:cubicBezTo>
                  <a:cubicBezTo>
                    <a:pt x="16" y="23"/>
                    <a:pt x="16" y="25"/>
                    <a:pt x="16" y="26"/>
                  </a:cubicBezTo>
                  <a:cubicBezTo>
                    <a:pt x="16" y="28"/>
                    <a:pt x="16" y="29"/>
                    <a:pt x="16" y="30"/>
                  </a:cubicBezTo>
                  <a:cubicBezTo>
                    <a:pt x="16" y="32"/>
                    <a:pt x="16" y="34"/>
                    <a:pt x="16" y="36"/>
                  </a:cubicBezTo>
                  <a:cubicBezTo>
                    <a:pt x="16" y="71"/>
                    <a:pt x="16" y="71"/>
                    <a:pt x="16" y="7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9" name="Freeform 133">
              <a:extLst>
                <a:ext uri="{FF2B5EF4-FFF2-40B4-BE49-F238E27FC236}">
                  <a16:creationId xmlns:a16="http://schemas.microsoft.com/office/drawing/2014/main" id="{030F8547-E0D1-43DF-ACDA-BBCB3C237D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3839"/>
              <a:ext cx="58" cy="71"/>
            </a:xfrm>
            <a:custGeom>
              <a:avLst/>
              <a:gdLst>
                <a:gd name="T0" fmla="*/ 0 w 58"/>
                <a:gd name="T1" fmla="*/ 71 h 71"/>
                <a:gd name="T2" fmla="*/ 0 w 58"/>
                <a:gd name="T3" fmla="*/ 0 h 71"/>
                <a:gd name="T4" fmla="*/ 14 w 58"/>
                <a:gd name="T5" fmla="*/ 0 h 71"/>
                <a:gd name="T6" fmla="*/ 35 w 58"/>
                <a:gd name="T7" fmla="*/ 1 h 71"/>
                <a:gd name="T8" fmla="*/ 46 w 58"/>
                <a:gd name="T9" fmla="*/ 7 h 71"/>
                <a:gd name="T10" fmla="*/ 55 w 58"/>
                <a:gd name="T11" fmla="*/ 19 h 71"/>
                <a:gd name="T12" fmla="*/ 58 w 58"/>
                <a:gd name="T13" fmla="*/ 35 h 71"/>
                <a:gd name="T14" fmla="*/ 55 w 58"/>
                <a:gd name="T15" fmla="*/ 52 h 71"/>
                <a:gd name="T16" fmla="*/ 46 w 58"/>
                <a:gd name="T17" fmla="*/ 64 h 71"/>
                <a:gd name="T18" fmla="*/ 35 w 58"/>
                <a:gd name="T19" fmla="*/ 69 h 71"/>
                <a:gd name="T20" fmla="*/ 28 w 58"/>
                <a:gd name="T21" fmla="*/ 70 h 71"/>
                <a:gd name="T22" fmla="*/ 17 w 58"/>
                <a:gd name="T23" fmla="*/ 71 h 71"/>
                <a:gd name="T24" fmla="*/ 14 w 58"/>
                <a:gd name="T25" fmla="*/ 71 h 71"/>
                <a:gd name="T26" fmla="*/ 0 w 58"/>
                <a:gd name="T27" fmla="*/ 71 h 71"/>
                <a:gd name="T28" fmla="*/ 18 w 58"/>
                <a:gd name="T29" fmla="*/ 55 h 71"/>
                <a:gd name="T30" fmla="*/ 21 w 58"/>
                <a:gd name="T31" fmla="*/ 55 h 71"/>
                <a:gd name="T32" fmla="*/ 36 w 58"/>
                <a:gd name="T33" fmla="*/ 50 h 71"/>
                <a:gd name="T34" fmla="*/ 40 w 58"/>
                <a:gd name="T35" fmla="*/ 35 h 71"/>
                <a:gd name="T36" fmla="*/ 36 w 58"/>
                <a:gd name="T37" fmla="*/ 20 h 71"/>
                <a:gd name="T38" fmla="*/ 21 w 58"/>
                <a:gd name="T39" fmla="*/ 16 h 71"/>
                <a:gd name="T40" fmla="*/ 18 w 58"/>
                <a:gd name="T41" fmla="*/ 16 h 71"/>
                <a:gd name="T42" fmla="*/ 18 w 58"/>
                <a:gd name="T43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71">
                  <a:moveTo>
                    <a:pt x="0" y="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31" y="0"/>
                    <a:pt x="35" y="1"/>
                  </a:cubicBezTo>
                  <a:cubicBezTo>
                    <a:pt x="39" y="2"/>
                    <a:pt x="43" y="4"/>
                    <a:pt x="46" y="7"/>
                  </a:cubicBezTo>
                  <a:cubicBezTo>
                    <a:pt x="50" y="10"/>
                    <a:pt x="53" y="14"/>
                    <a:pt x="55" y="19"/>
                  </a:cubicBezTo>
                  <a:cubicBezTo>
                    <a:pt x="57" y="23"/>
                    <a:pt x="58" y="29"/>
                    <a:pt x="58" y="35"/>
                  </a:cubicBezTo>
                  <a:cubicBezTo>
                    <a:pt x="58" y="41"/>
                    <a:pt x="57" y="47"/>
                    <a:pt x="55" y="52"/>
                  </a:cubicBezTo>
                  <a:cubicBezTo>
                    <a:pt x="53" y="57"/>
                    <a:pt x="50" y="61"/>
                    <a:pt x="46" y="64"/>
                  </a:cubicBezTo>
                  <a:cubicBezTo>
                    <a:pt x="43" y="66"/>
                    <a:pt x="39" y="68"/>
                    <a:pt x="35" y="69"/>
                  </a:cubicBezTo>
                  <a:cubicBezTo>
                    <a:pt x="33" y="70"/>
                    <a:pt x="31" y="70"/>
                    <a:pt x="28" y="70"/>
                  </a:cubicBezTo>
                  <a:cubicBezTo>
                    <a:pt x="25" y="70"/>
                    <a:pt x="21" y="71"/>
                    <a:pt x="17" y="71"/>
                  </a:cubicBezTo>
                  <a:cubicBezTo>
                    <a:pt x="14" y="71"/>
                    <a:pt x="14" y="71"/>
                    <a:pt x="14" y="71"/>
                  </a:cubicBezTo>
                  <a:lnTo>
                    <a:pt x="0" y="71"/>
                  </a:lnTo>
                  <a:close/>
                  <a:moveTo>
                    <a:pt x="18" y="55"/>
                  </a:moveTo>
                  <a:cubicBezTo>
                    <a:pt x="21" y="55"/>
                    <a:pt x="21" y="55"/>
                    <a:pt x="21" y="55"/>
                  </a:cubicBezTo>
                  <a:cubicBezTo>
                    <a:pt x="27" y="55"/>
                    <a:pt x="32" y="53"/>
                    <a:pt x="36" y="50"/>
                  </a:cubicBezTo>
                  <a:cubicBezTo>
                    <a:pt x="39" y="47"/>
                    <a:pt x="40" y="42"/>
                    <a:pt x="40" y="35"/>
                  </a:cubicBezTo>
                  <a:cubicBezTo>
                    <a:pt x="40" y="29"/>
                    <a:pt x="39" y="24"/>
                    <a:pt x="36" y="20"/>
                  </a:cubicBezTo>
                  <a:cubicBezTo>
                    <a:pt x="33" y="17"/>
                    <a:pt x="28" y="16"/>
                    <a:pt x="21" y="16"/>
                  </a:cubicBezTo>
                  <a:cubicBezTo>
                    <a:pt x="18" y="16"/>
                    <a:pt x="18" y="16"/>
                    <a:pt x="18" y="16"/>
                  </a:cubicBezTo>
                  <a:lnTo>
                    <a:pt x="1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0" name="Freeform 134">
              <a:extLst>
                <a:ext uri="{FF2B5EF4-FFF2-40B4-BE49-F238E27FC236}">
                  <a16:creationId xmlns:a16="http://schemas.microsoft.com/office/drawing/2014/main" id="{B3E23DC2-CFEE-4752-9A87-6B380B37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3839"/>
              <a:ext cx="40" cy="71"/>
            </a:xfrm>
            <a:custGeom>
              <a:avLst/>
              <a:gdLst>
                <a:gd name="T0" fmla="*/ 0 w 40"/>
                <a:gd name="T1" fmla="*/ 71 h 71"/>
                <a:gd name="T2" fmla="*/ 0 w 40"/>
                <a:gd name="T3" fmla="*/ 0 h 71"/>
                <a:gd name="T4" fmla="*/ 40 w 40"/>
                <a:gd name="T5" fmla="*/ 0 h 71"/>
                <a:gd name="T6" fmla="*/ 40 w 40"/>
                <a:gd name="T7" fmla="*/ 15 h 71"/>
                <a:gd name="T8" fmla="*/ 17 w 40"/>
                <a:gd name="T9" fmla="*/ 15 h 71"/>
                <a:gd name="T10" fmla="*/ 17 w 40"/>
                <a:gd name="T11" fmla="*/ 28 h 71"/>
                <a:gd name="T12" fmla="*/ 38 w 40"/>
                <a:gd name="T13" fmla="*/ 28 h 71"/>
                <a:gd name="T14" fmla="*/ 38 w 40"/>
                <a:gd name="T15" fmla="*/ 43 h 71"/>
                <a:gd name="T16" fmla="*/ 17 w 40"/>
                <a:gd name="T17" fmla="*/ 43 h 71"/>
                <a:gd name="T18" fmla="*/ 17 w 40"/>
                <a:gd name="T19" fmla="*/ 55 h 71"/>
                <a:gd name="T20" fmla="*/ 40 w 40"/>
                <a:gd name="T21" fmla="*/ 55 h 71"/>
                <a:gd name="T22" fmla="*/ 40 w 40"/>
                <a:gd name="T23" fmla="*/ 71 h 71"/>
                <a:gd name="T24" fmla="*/ 0 w 40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71">
                  <a:moveTo>
                    <a:pt x="0" y="7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17" y="15"/>
                  </a:lnTo>
                  <a:lnTo>
                    <a:pt x="17" y="28"/>
                  </a:lnTo>
                  <a:lnTo>
                    <a:pt x="38" y="28"/>
                  </a:lnTo>
                  <a:lnTo>
                    <a:pt x="38" y="43"/>
                  </a:lnTo>
                  <a:lnTo>
                    <a:pt x="17" y="43"/>
                  </a:lnTo>
                  <a:lnTo>
                    <a:pt x="17" y="55"/>
                  </a:lnTo>
                  <a:lnTo>
                    <a:pt x="40" y="55"/>
                  </a:lnTo>
                  <a:lnTo>
                    <a:pt x="4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1" name="Freeform 135">
              <a:extLst>
                <a:ext uri="{FF2B5EF4-FFF2-40B4-BE49-F238E27FC236}">
                  <a16:creationId xmlns:a16="http://schemas.microsoft.com/office/drawing/2014/main" id="{57DE587C-7095-4FFD-B619-6E8DC4F76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837"/>
              <a:ext cx="48" cy="74"/>
            </a:xfrm>
            <a:custGeom>
              <a:avLst/>
              <a:gdLst>
                <a:gd name="T0" fmla="*/ 8 w 48"/>
                <a:gd name="T1" fmla="*/ 50 h 74"/>
                <a:gd name="T2" fmla="*/ 16 w 48"/>
                <a:gd name="T3" fmla="*/ 57 h 74"/>
                <a:gd name="T4" fmla="*/ 24 w 48"/>
                <a:gd name="T5" fmla="*/ 59 h 74"/>
                <a:gd name="T6" fmla="*/ 29 w 48"/>
                <a:gd name="T7" fmla="*/ 57 h 74"/>
                <a:gd name="T8" fmla="*/ 32 w 48"/>
                <a:gd name="T9" fmla="*/ 52 h 74"/>
                <a:gd name="T10" fmla="*/ 30 w 48"/>
                <a:gd name="T11" fmla="*/ 47 h 74"/>
                <a:gd name="T12" fmla="*/ 21 w 48"/>
                <a:gd name="T13" fmla="*/ 43 h 74"/>
                <a:gd name="T14" fmla="*/ 8 w 48"/>
                <a:gd name="T15" fmla="*/ 35 h 74"/>
                <a:gd name="T16" fmla="*/ 4 w 48"/>
                <a:gd name="T17" fmla="*/ 23 h 74"/>
                <a:gd name="T18" fmla="*/ 10 w 48"/>
                <a:gd name="T19" fmla="*/ 7 h 74"/>
                <a:gd name="T20" fmla="*/ 26 w 48"/>
                <a:gd name="T21" fmla="*/ 0 h 74"/>
                <a:gd name="T22" fmla="*/ 36 w 48"/>
                <a:gd name="T23" fmla="*/ 2 h 74"/>
                <a:gd name="T24" fmla="*/ 45 w 48"/>
                <a:gd name="T25" fmla="*/ 7 h 74"/>
                <a:gd name="T26" fmla="*/ 39 w 48"/>
                <a:gd name="T27" fmla="*/ 20 h 74"/>
                <a:gd name="T28" fmla="*/ 33 w 48"/>
                <a:gd name="T29" fmla="*/ 16 h 74"/>
                <a:gd name="T30" fmla="*/ 27 w 48"/>
                <a:gd name="T31" fmla="*/ 15 h 74"/>
                <a:gd name="T32" fmla="*/ 22 w 48"/>
                <a:gd name="T33" fmla="*/ 16 h 74"/>
                <a:gd name="T34" fmla="*/ 20 w 48"/>
                <a:gd name="T35" fmla="*/ 21 h 74"/>
                <a:gd name="T36" fmla="*/ 22 w 48"/>
                <a:gd name="T37" fmla="*/ 25 h 74"/>
                <a:gd name="T38" fmla="*/ 28 w 48"/>
                <a:gd name="T39" fmla="*/ 28 h 74"/>
                <a:gd name="T40" fmla="*/ 29 w 48"/>
                <a:gd name="T41" fmla="*/ 28 h 74"/>
                <a:gd name="T42" fmla="*/ 43 w 48"/>
                <a:gd name="T43" fmla="*/ 35 h 74"/>
                <a:gd name="T44" fmla="*/ 47 w 48"/>
                <a:gd name="T45" fmla="*/ 41 h 74"/>
                <a:gd name="T46" fmla="*/ 48 w 48"/>
                <a:gd name="T47" fmla="*/ 49 h 74"/>
                <a:gd name="T48" fmla="*/ 41 w 48"/>
                <a:gd name="T49" fmla="*/ 68 h 74"/>
                <a:gd name="T50" fmla="*/ 23 w 48"/>
                <a:gd name="T51" fmla="*/ 74 h 74"/>
                <a:gd name="T52" fmla="*/ 11 w 48"/>
                <a:gd name="T53" fmla="*/ 72 h 74"/>
                <a:gd name="T54" fmla="*/ 0 w 48"/>
                <a:gd name="T55" fmla="*/ 64 h 74"/>
                <a:gd name="T56" fmla="*/ 8 w 48"/>
                <a:gd name="T5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4">
                  <a:moveTo>
                    <a:pt x="8" y="50"/>
                  </a:moveTo>
                  <a:cubicBezTo>
                    <a:pt x="11" y="53"/>
                    <a:pt x="13" y="55"/>
                    <a:pt x="16" y="57"/>
                  </a:cubicBezTo>
                  <a:cubicBezTo>
                    <a:pt x="19" y="59"/>
                    <a:pt x="21" y="59"/>
                    <a:pt x="24" y="59"/>
                  </a:cubicBezTo>
                  <a:cubicBezTo>
                    <a:pt x="26" y="59"/>
                    <a:pt x="28" y="59"/>
                    <a:pt x="29" y="57"/>
                  </a:cubicBezTo>
                  <a:cubicBezTo>
                    <a:pt x="31" y="56"/>
                    <a:pt x="32" y="54"/>
                    <a:pt x="32" y="52"/>
                  </a:cubicBezTo>
                  <a:cubicBezTo>
                    <a:pt x="32" y="50"/>
                    <a:pt x="31" y="48"/>
                    <a:pt x="30" y="47"/>
                  </a:cubicBezTo>
                  <a:cubicBezTo>
                    <a:pt x="28" y="45"/>
                    <a:pt x="25" y="44"/>
                    <a:pt x="21" y="43"/>
                  </a:cubicBezTo>
                  <a:cubicBezTo>
                    <a:pt x="15" y="41"/>
                    <a:pt x="10" y="38"/>
                    <a:pt x="8" y="35"/>
                  </a:cubicBezTo>
                  <a:cubicBezTo>
                    <a:pt x="5" y="32"/>
                    <a:pt x="4" y="28"/>
                    <a:pt x="4" y="23"/>
                  </a:cubicBezTo>
                  <a:cubicBezTo>
                    <a:pt x="4" y="16"/>
                    <a:pt x="6" y="11"/>
                    <a:pt x="10" y="7"/>
                  </a:cubicBezTo>
                  <a:cubicBezTo>
                    <a:pt x="14" y="2"/>
                    <a:pt x="19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3"/>
                    <a:pt x="42" y="4"/>
                    <a:pt x="45" y="7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7" y="19"/>
                    <a:pt x="35" y="17"/>
                    <a:pt x="33" y="16"/>
                  </a:cubicBezTo>
                  <a:cubicBezTo>
                    <a:pt x="31" y="15"/>
                    <a:pt x="29" y="15"/>
                    <a:pt x="27" y="15"/>
                  </a:cubicBezTo>
                  <a:cubicBezTo>
                    <a:pt x="25" y="15"/>
                    <a:pt x="23" y="15"/>
                    <a:pt x="22" y="16"/>
                  </a:cubicBezTo>
                  <a:cubicBezTo>
                    <a:pt x="21" y="17"/>
                    <a:pt x="20" y="19"/>
                    <a:pt x="20" y="21"/>
                  </a:cubicBezTo>
                  <a:cubicBezTo>
                    <a:pt x="20" y="22"/>
                    <a:pt x="20" y="24"/>
                    <a:pt x="22" y="25"/>
                  </a:cubicBezTo>
                  <a:cubicBezTo>
                    <a:pt x="23" y="26"/>
                    <a:pt x="25" y="27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6" y="30"/>
                    <a:pt x="41" y="33"/>
                    <a:pt x="43" y="35"/>
                  </a:cubicBezTo>
                  <a:cubicBezTo>
                    <a:pt x="45" y="37"/>
                    <a:pt x="46" y="39"/>
                    <a:pt x="47" y="41"/>
                  </a:cubicBezTo>
                  <a:cubicBezTo>
                    <a:pt x="47" y="44"/>
                    <a:pt x="48" y="47"/>
                    <a:pt x="48" y="49"/>
                  </a:cubicBezTo>
                  <a:cubicBezTo>
                    <a:pt x="48" y="57"/>
                    <a:pt x="46" y="63"/>
                    <a:pt x="41" y="68"/>
                  </a:cubicBezTo>
                  <a:cubicBezTo>
                    <a:pt x="37" y="72"/>
                    <a:pt x="31" y="74"/>
                    <a:pt x="23" y="74"/>
                  </a:cubicBezTo>
                  <a:cubicBezTo>
                    <a:pt x="19" y="74"/>
                    <a:pt x="15" y="74"/>
                    <a:pt x="11" y="72"/>
                  </a:cubicBezTo>
                  <a:cubicBezTo>
                    <a:pt x="7" y="70"/>
                    <a:pt x="4" y="68"/>
                    <a:pt x="0" y="64"/>
                  </a:cubicBezTo>
                  <a:lnTo>
                    <a:pt x="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2" name="Freeform 136">
              <a:extLst>
                <a:ext uri="{FF2B5EF4-FFF2-40B4-BE49-F238E27FC236}">
                  <a16:creationId xmlns:a16="http://schemas.microsoft.com/office/drawing/2014/main" id="{C2853A57-53A5-4C94-8C29-4425D19AD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3" y="3839"/>
              <a:ext cx="68" cy="71"/>
            </a:xfrm>
            <a:custGeom>
              <a:avLst/>
              <a:gdLst>
                <a:gd name="T0" fmla="*/ 0 w 67"/>
                <a:gd name="T1" fmla="*/ 71 h 71"/>
                <a:gd name="T2" fmla="*/ 22 w 67"/>
                <a:gd name="T3" fmla="*/ 0 h 71"/>
                <a:gd name="T4" fmla="*/ 44 w 67"/>
                <a:gd name="T5" fmla="*/ 0 h 71"/>
                <a:gd name="T6" fmla="*/ 67 w 67"/>
                <a:gd name="T7" fmla="*/ 71 h 71"/>
                <a:gd name="T8" fmla="*/ 49 w 67"/>
                <a:gd name="T9" fmla="*/ 71 h 71"/>
                <a:gd name="T10" fmla="*/ 46 w 67"/>
                <a:gd name="T11" fmla="*/ 58 h 71"/>
                <a:gd name="T12" fmla="*/ 21 w 67"/>
                <a:gd name="T13" fmla="*/ 58 h 71"/>
                <a:gd name="T14" fmla="*/ 18 w 67"/>
                <a:gd name="T15" fmla="*/ 71 h 71"/>
                <a:gd name="T16" fmla="*/ 0 w 67"/>
                <a:gd name="T17" fmla="*/ 71 h 71"/>
                <a:gd name="T18" fmla="*/ 25 w 67"/>
                <a:gd name="T19" fmla="*/ 44 h 71"/>
                <a:gd name="T20" fmla="*/ 42 w 67"/>
                <a:gd name="T21" fmla="*/ 44 h 71"/>
                <a:gd name="T22" fmla="*/ 36 w 67"/>
                <a:gd name="T23" fmla="*/ 21 h 71"/>
                <a:gd name="T24" fmla="*/ 35 w 67"/>
                <a:gd name="T25" fmla="*/ 17 h 71"/>
                <a:gd name="T26" fmla="*/ 33 w 67"/>
                <a:gd name="T27" fmla="*/ 11 h 71"/>
                <a:gd name="T28" fmla="*/ 33 w 67"/>
                <a:gd name="T29" fmla="*/ 14 h 71"/>
                <a:gd name="T30" fmla="*/ 32 w 67"/>
                <a:gd name="T31" fmla="*/ 16 h 71"/>
                <a:gd name="T32" fmla="*/ 31 w 67"/>
                <a:gd name="T33" fmla="*/ 21 h 71"/>
                <a:gd name="T34" fmla="*/ 25 w 67"/>
                <a:gd name="T35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71">
                  <a:moveTo>
                    <a:pt x="0" y="71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0" y="71"/>
                  </a:lnTo>
                  <a:close/>
                  <a:moveTo>
                    <a:pt x="25" y="44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3"/>
                    <a:pt x="33" y="14"/>
                  </a:cubicBezTo>
                  <a:cubicBezTo>
                    <a:pt x="33" y="15"/>
                    <a:pt x="33" y="15"/>
                    <a:pt x="32" y="16"/>
                  </a:cubicBezTo>
                  <a:cubicBezTo>
                    <a:pt x="31" y="21"/>
                    <a:pt x="31" y="21"/>
                    <a:pt x="31" y="21"/>
                  </a:cubicBezTo>
                  <a:lnTo>
                    <a:pt x="2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3" name="Freeform 137">
              <a:extLst>
                <a:ext uri="{FF2B5EF4-FFF2-40B4-BE49-F238E27FC236}">
                  <a16:creationId xmlns:a16="http://schemas.microsoft.com/office/drawing/2014/main" id="{70A78303-5AC7-4879-A36F-2385A355E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3839"/>
              <a:ext cx="39" cy="71"/>
            </a:xfrm>
            <a:custGeom>
              <a:avLst/>
              <a:gdLst>
                <a:gd name="T0" fmla="*/ 0 w 39"/>
                <a:gd name="T1" fmla="*/ 71 h 71"/>
                <a:gd name="T2" fmla="*/ 0 w 39"/>
                <a:gd name="T3" fmla="*/ 0 h 71"/>
                <a:gd name="T4" fmla="*/ 17 w 39"/>
                <a:gd name="T5" fmla="*/ 0 h 71"/>
                <a:gd name="T6" fmla="*/ 17 w 39"/>
                <a:gd name="T7" fmla="*/ 54 h 71"/>
                <a:gd name="T8" fmla="*/ 39 w 39"/>
                <a:gd name="T9" fmla="*/ 54 h 71"/>
                <a:gd name="T10" fmla="*/ 39 w 39"/>
                <a:gd name="T11" fmla="*/ 71 h 71"/>
                <a:gd name="T12" fmla="*/ 0 w 3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1">
                  <a:moveTo>
                    <a:pt x="0" y="71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54"/>
                  </a:lnTo>
                  <a:lnTo>
                    <a:pt x="39" y="54"/>
                  </a:lnTo>
                  <a:lnTo>
                    <a:pt x="39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4" name="Freeform 138">
              <a:extLst>
                <a:ext uri="{FF2B5EF4-FFF2-40B4-BE49-F238E27FC236}">
                  <a16:creationId xmlns:a16="http://schemas.microsoft.com/office/drawing/2014/main" id="{E743CFA2-7E24-46D1-9207-F39A164C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3839"/>
              <a:ext cx="57" cy="72"/>
            </a:xfrm>
            <a:custGeom>
              <a:avLst/>
              <a:gdLst>
                <a:gd name="T0" fmla="*/ 0 w 57"/>
                <a:gd name="T1" fmla="*/ 0 h 72"/>
                <a:gd name="T2" fmla="*/ 18 w 57"/>
                <a:gd name="T3" fmla="*/ 0 h 72"/>
                <a:gd name="T4" fmla="*/ 18 w 57"/>
                <a:gd name="T5" fmla="*/ 34 h 72"/>
                <a:gd name="T6" fmla="*/ 18 w 57"/>
                <a:gd name="T7" fmla="*/ 45 h 72"/>
                <a:gd name="T8" fmla="*/ 19 w 57"/>
                <a:gd name="T9" fmla="*/ 51 h 72"/>
                <a:gd name="T10" fmla="*/ 23 w 57"/>
                <a:gd name="T11" fmla="*/ 55 h 72"/>
                <a:gd name="T12" fmla="*/ 29 w 57"/>
                <a:gd name="T13" fmla="*/ 56 h 72"/>
                <a:gd name="T14" fmla="*/ 32 w 57"/>
                <a:gd name="T15" fmla="*/ 56 h 72"/>
                <a:gd name="T16" fmla="*/ 35 w 57"/>
                <a:gd name="T17" fmla="*/ 55 h 72"/>
                <a:gd name="T18" fmla="*/ 38 w 57"/>
                <a:gd name="T19" fmla="*/ 51 h 72"/>
                <a:gd name="T20" fmla="*/ 40 w 57"/>
                <a:gd name="T21" fmla="*/ 45 h 72"/>
                <a:gd name="T22" fmla="*/ 40 w 57"/>
                <a:gd name="T23" fmla="*/ 34 h 72"/>
                <a:gd name="T24" fmla="*/ 40 w 57"/>
                <a:gd name="T25" fmla="*/ 29 h 72"/>
                <a:gd name="T26" fmla="*/ 40 w 57"/>
                <a:gd name="T27" fmla="*/ 0 h 72"/>
                <a:gd name="T28" fmla="*/ 57 w 57"/>
                <a:gd name="T29" fmla="*/ 0 h 72"/>
                <a:gd name="T30" fmla="*/ 57 w 57"/>
                <a:gd name="T31" fmla="*/ 37 h 72"/>
                <a:gd name="T32" fmla="*/ 57 w 57"/>
                <a:gd name="T33" fmla="*/ 47 h 72"/>
                <a:gd name="T34" fmla="*/ 56 w 57"/>
                <a:gd name="T35" fmla="*/ 54 h 72"/>
                <a:gd name="T36" fmla="*/ 52 w 57"/>
                <a:gd name="T37" fmla="*/ 64 h 72"/>
                <a:gd name="T38" fmla="*/ 43 w 57"/>
                <a:gd name="T39" fmla="*/ 70 h 72"/>
                <a:gd name="T40" fmla="*/ 29 w 57"/>
                <a:gd name="T41" fmla="*/ 72 h 72"/>
                <a:gd name="T42" fmla="*/ 15 w 57"/>
                <a:gd name="T43" fmla="*/ 70 h 72"/>
                <a:gd name="T44" fmla="*/ 6 w 57"/>
                <a:gd name="T45" fmla="*/ 64 h 72"/>
                <a:gd name="T46" fmla="*/ 2 w 57"/>
                <a:gd name="T47" fmla="*/ 54 h 72"/>
                <a:gd name="T48" fmla="*/ 0 w 57"/>
                <a:gd name="T49" fmla="*/ 37 h 72"/>
                <a:gd name="T50" fmla="*/ 0 w 57"/>
                <a:gd name="T51" fmla="*/ 30 h 72"/>
                <a:gd name="T52" fmla="*/ 0 w 57"/>
                <a:gd name="T5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7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43"/>
                    <a:pt x="18" y="45"/>
                  </a:cubicBezTo>
                  <a:cubicBezTo>
                    <a:pt x="18" y="47"/>
                    <a:pt x="19" y="49"/>
                    <a:pt x="19" y="51"/>
                  </a:cubicBezTo>
                  <a:cubicBezTo>
                    <a:pt x="20" y="52"/>
                    <a:pt x="21" y="54"/>
                    <a:pt x="23" y="55"/>
                  </a:cubicBezTo>
                  <a:cubicBezTo>
                    <a:pt x="24" y="56"/>
                    <a:pt x="27" y="56"/>
                    <a:pt x="29" y="56"/>
                  </a:cubicBezTo>
                  <a:cubicBezTo>
                    <a:pt x="30" y="56"/>
                    <a:pt x="31" y="56"/>
                    <a:pt x="32" y="56"/>
                  </a:cubicBezTo>
                  <a:cubicBezTo>
                    <a:pt x="33" y="56"/>
                    <a:pt x="34" y="55"/>
                    <a:pt x="35" y="55"/>
                  </a:cubicBezTo>
                  <a:cubicBezTo>
                    <a:pt x="37" y="54"/>
                    <a:pt x="38" y="52"/>
                    <a:pt x="38" y="51"/>
                  </a:cubicBezTo>
                  <a:cubicBezTo>
                    <a:pt x="39" y="49"/>
                    <a:pt x="39" y="47"/>
                    <a:pt x="40" y="45"/>
                  </a:cubicBezTo>
                  <a:cubicBezTo>
                    <a:pt x="40" y="43"/>
                    <a:pt x="40" y="39"/>
                    <a:pt x="40" y="34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41"/>
                    <a:pt x="57" y="44"/>
                    <a:pt x="57" y="47"/>
                  </a:cubicBezTo>
                  <a:cubicBezTo>
                    <a:pt x="57" y="50"/>
                    <a:pt x="57" y="52"/>
                    <a:pt x="56" y="54"/>
                  </a:cubicBezTo>
                  <a:cubicBezTo>
                    <a:pt x="55" y="58"/>
                    <a:pt x="54" y="61"/>
                    <a:pt x="52" y="64"/>
                  </a:cubicBezTo>
                  <a:cubicBezTo>
                    <a:pt x="50" y="67"/>
                    <a:pt x="47" y="69"/>
                    <a:pt x="43" y="70"/>
                  </a:cubicBezTo>
                  <a:cubicBezTo>
                    <a:pt x="39" y="72"/>
                    <a:pt x="34" y="72"/>
                    <a:pt x="29" y="72"/>
                  </a:cubicBezTo>
                  <a:cubicBezTo>
                    <a:pt x="23" y="72"/>
                    <a:pt x="19" y="72"/>
                    <a:pt x="15" y="70"/>
                  </a:cubicBezTo>
                  <a:cubicBezTo>
                    <a:pt x="11" y="69"/>
                    <a:pt x="8" y="67"/>
                    <a:pt x="6" y="64"/>
                  </a:cubicBezTo>
                  <a:cubicBezTo>
                    <a:pt x="4" y="61"/>
                    <a:pt x="2" y="58"/>
                    <a:pt x="2" y="54"/>
                  </a:cubicBezTo>
                  <a:cubicBezTo>
                    <a:pt x="1" y="51"/>
                    <a:pt x="0" y="45"/>
                    <a:pt x="0" y="37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5" name="Freeform 139">
              <a:extLst>
                <a:ext uri="{FF2B5EF4-FFF2-40B4-BE49-F238E27FC236}">
                  <a16:creationId xmlns:a16="http://schemas.microsoft.com/office/drawing/2014/main" id="{5B85994F-C024-4DF3-88ED-2C0F7F135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5" y="3839"/>
              <a:ext cx="58" cy="71"/>
            </a:xfrm>
            <a:custGeom>
              <a:avLst/>
              <a:gdLst>
                <a:gd name="T0" fmla="*/ 0 w 58"/>
                <a:gd name="T1" fmla="*/ 71 h 71"/>
                <a:gd name="T2" fmla="*/ 0 w 58"/>
                <a:gd name="T3" fmla="*/ 0 h 71"/>
                <a:gd name="T4" fmla="*/ 13 w 58"/>
                <a:gd name="T5" fmla="*/ 0 h 71"/>
                <a:gd name="T6" fmla="*/ 34 w 58"/>
                <a:gd name="T7" fmla="*/ 1 h 71"/>
                <a:gd name="T8" fmla="*/ 45 w 58"/>
                <a:gd name="T9" fmla="*/ 7 h 71"/>
                <a:gd name="T10" fmla="*/ 55 w 58"/>
                <a:gd name="T11" fmla="*/ 19 h 71"/>
                <a:gd name="T12" fmla="*/ 58 w 58"/>
                <a:gd name="T13" fmla="*/ 35 h 71"/>
                <a:gd name="T14" fmla="*/ 55 w 58"/>
                <a:gd name="T15" fmla="*/ 52 h 71"/>
                <a:gd name="T16" fmla="*/ 45 w 58"/>
                <a:gd name="T17" fmla="*/ 64 h 71"/>
                <a:gd name="T18" fmla="*/ 35 w 58"/>
                <a:gd name="T19" fmla="*/ 69 h 71"/>
                <a:gd name="T20" fmla="*/ 27 w 58"/>
                <a:gd name="T21" fmla="*/ 70 h 71"/>
                <a:gd name="T22" fmla="*/ 16 w 58"/>
                <a:gd name="T23" fmla="*/ 71 h 71"/>
                <a:gd name="T24" fmla="*/ 13 w 58"/>
                <a:gd name="T25" fmla="*/ 71 h 71"/>
                <a:gd name="T26" fmla="*/ 0 w 58"/>
                <a:gd name="T27" fmla="*/ 71 h 71"/>
                <a:gd name="T28" fmla="*/ 17 w 58"/>
                <a:gd name="T29" fmla="*/ 55 h 71"/>
                <a:gd name="T30" fmla="*/ 20 w 58"/>
                <a:gd name="T31" fmla="*/ 55 h 71"/>
                <a:gd name="T32" fmla="*/ 35 w 58"/>
                <a:gd name="T33" fmla="*/ 50 h 71"/>
                <a:gd name="T34" fmla="*/ 40 w 58"/>
                <a:gd name="T35" fmla="*/ 35 h 71"/>
                <a:gd name="T36" fmla="*/ 35 w 58"/>
                <a:gd name="T37" fmla="*/ 20 h 71"/>
                <a:gd name="T38" fmla="*/ 20 w 58"/>
                <a:gd name="T39" fmla="*/ 16 h 71"/>
                <a:gd name="T40" fmla="*/ 17 w 58"/>
                <a:gd name="T41" fmla="*/ 16 h 71"/>
                <a:gd name="T42" fmla="*/ 17 w 58"/>
                <a:gd name="T43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71">
                  <a:moveTo>
                    <a:pt x="0" y="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3" y="0"/>
                    <a:pt x="30" y="0"/>
                    <a:pt x="34" y="1"/>
                  </a:cubicBezTo>
                  <a:cubicBezTo>
                    <a:pt x="39" y="2"/>
                    <a:pt x="42" y="4"/>
                    <a:pt x="45" y="7"/>
                  </a:cubicBezTo>
                  <a:cubicBezTo>
                    <a:pt x="49" y="10"/>
                    <a:pt x="52" y="14"/>
                    <a:pt x="55" y="19"/>
                  </a:cubicBezTo>
                  <a:cubicBezTo>
                    <a:pt x="57" y="23"/>
                    <a:pt x="58" y="29"/>
                    <a:pt x="58" y="35"/>
                  </a:cubicBezTo>
                  <a:cubicBezTo>
                    <a:pt x="58" y="41"/>
                    <a:pt x="57" y="47"/>
                    <a:pt x="55" y="52"/>
                  </a:cubicBezTo>
                  <a:cubicBezTo>
                    <a:pt x="52" y="57"/>
                    <a:pt x="49" y="61"/>
                    <a:pt x="45" y="64"/>
                  </a:cubicBezTo>
                  <a:cubicBezTo>
                    <a:pt x="42" y="66"/>
                    <a:pt x="39" y="68"/>
                    <a:pt x="35" y="69"/>
                  </a:cubicBezTo>
                  <a:cubicBezTo>
                    <a:pt x="33" y="70"/>
                    <a:pt x="30" y="70"/>
                    <a:pt x="27" y="70"/>
                  </a:cubicBezTo>
                  <a:cubicBezTo>
                    <a:pt x="24" y="70"/>
                    <a:pt x="20" y="71"/>
                    <a:pt x="16" y="71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0" y="71"/>
                  </a:lnTo>
                  <a:close/>
                  <a:moveTo>
                    <a:pt x="17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7" y="55"/>
                    <a:pt x="32" y="53"/>
                    <a:pt x="35" y="50"/>
                  </a:cubicBezTo>
                  <a:cubicBezTo>
                    <a:pt x="38" y="47"/>
                    <a:pt x="40" y="42"/>
                    <a:pt x="40" y="35"/>
                  </a:cubicBezTo>
                  <a:cubicBezTo>
                    <a:pt x="40" y="29"/>
                    <a:pt x="38" y="24"/>
                    <a:pt x="35" y="20"/>
                  </a:cubicBezTo>
                  <a:cubicBezTo>
                    <a:pt x="32" y="17"/>
                    <a:pt x="27" y="16"/>
                    <a:pt x="20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6" name="Freeform 140">
              <a:extLst>
                <a:ext uri="{FF2B5EF4-FFF2-40B4-BE49-F238E27FC236}">
                  <a16:creationId xmlns:a16="http://schemas.microsoft.com/office/drawing/2014/main" id="{E461CDD8-5204-4108-8C49-1426E6CE42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" y="3926"/>
              <a:ext cx="61" cy="67"/>
            </a:xfrm>
            <a:custGeom>
              <a:avLst/>
              <a:gdLst>
                <a:gd name="T0" fmla="*/ 61 w 61"/>
                <a:gd name="T1" fmla="*/ 33 h 66"/>
                <a:gd name="T2" fmla="*/ 58 w 61"/>
                <a:gd name="T3" fmla="*/ 46 h 66"/>
                <a:gd name="T4" fmla="*/ 52 w 61"/>
                <a:gd name="T5" fmla="*/ 56 h 66"/>
                <a:gd name="T6" fmla="*/ 42 w 61"/>
                <a:gd name="T7" fmla="*/ 63 h 66"/>
                <a:gd name="T8" fmla="*/ 30 w 61"/>
                <a:gd name="T9" fmla="*/ 66 h 66"/>
                <a:gd name="T10" fmla="*/ 18 w 61"/>
                <a:gd name="T11" fmla="*/ 63 h 66"/>
                <a:gd name="T12" fmla="*/ 8 w 61"/>
                <a:gd name="T13" fmla="*/ 56 h 66"/>
                <a:gd name="T14" fmla="*/ 2 w 61"/>
                <a:gd name="T15" fmla="*/ 46 h 66"/>
                <a:gd name="T16" fmla="*/ 0 w 61"/>
                <a:gd name="T17" fmla="*/ 33 h 66"/>
                <a:gd name="T18" fmla="*/ 2 w 61"/>
                <a:gd name="T19" fmla="*/ 20 h 66"/>
                <a:gd name="T20" fmla="*/ 9 w 61"/>
                <a:gd name="T21" fmla="*/ 10 h 66"/>
                <a:gd name="T22" fmla="*/ 18 w 61"/>
                <a:gd name="T23" fmla="*/ 3 h 66"/>
                <a:gd name="T24" fmla="*/ 30 w 61"/>
                <a:gd name="T25" fmla="*/ 0 h 66"/>
                <a:gd name="T26" fmla="*/ 42 w 61"/>
                <a:gd name="T27" fmla="*/ 3 h 66"/>
                <a:gd name="T28" fmla="*/ 52 w 61"/>
                <a:gd name="T29" fmla="*/ 10 h 66"/>
                <a:gd name="T30" fmla="*/ 58 w 61"/>
                <a:gd name="T31" fmla="*/ 20 h 66"/>
                <a:gd name="T32" fmla="*/ 61 w 61"/>
                <a:gd name="T33" fmla="*/ 33 h 66"/>
                <a:gd name="T34" fmla="*/ 30 w 61"/>
                <a:gd name="T35" fmla="*/ 51 h 66"/>
                <a:gd name="T36" fmla="*/ 41 w 61"/>
                <a:gd name="T37" fmla="*/ 46 h 66"/>
                <a:gd name="T38" fmla="*/ 45 w 61"/>
                <a:gd name="T39" fmla="*/ 33 h 66"/>
                <a:gd name="T40" fmla="*/ 44 w 61"/>
                <a:gd name="T41" fmla="*/ 26 h 66"/>
                <a:gd name="T42" fmla="*/ 41 w 61"/>
                <a:gd name="T43" fmla="*/ 20 h 66"/>
                <a:gd name="T44" fmla="*/ 30 w 61"/>
                <a:gd name="T45" fmla="*/ 15 h 66"/>
                <a:gd name="T46" fmla="*/ 19 w 61"/>
                <a:gd name="T47" fmla="*/ 20 h 66"/>
                <a:gd name="T48" fmla="*/ 15 w 61"/>
                <a:gd name="T49" fmla="*/ 33 h 66"/>
                <a:gd name="T50" fmla="*/ 19 w 61"/>
                <a:gd name="T51" fmla="*/ 46 h 66"/>
                <a:gd name="T52" fmla="*/ 30 w 61"/>
                <a:gd name="T53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66">
                  <a:moveTo>
                    <a:pt x="61" y="33"/>
                  </a:moveTo>
                  <a:cubicBezTo>
                    <a:pt x="61" y="37"/>
                    <a:pt x="60" y="42"/>
                    <a:pt x="58" y="46"/>
                  </a:cubicBezTo>
                  <a:cubicBezTo>
                    <a:pt x="57" y="50"/>
                    <a:pt x="55" y="53"/>
                    <a:pt x="52" y="56"/>
                  </a:cubicBezTo>
                  <a:cubicBezTo>
                    <a:pt x="49" y="59"/>
                    <a:pt x="46" y="62"/>
                    <a:pt x="42" y="63"/>
                  </a:cubicBezTo>
                  <a:cubicBezTo>
                    <a:pt x="38" y="65"/>
                    <a:pt x="34" y="66"/>
                    <a:pt x="30" y="66"/>
                  </a:cubicBezTo>
                  <a:cubicBezTo>
                    <a:pt x="26" y="66"/>
                    <a:pt x="22" y="65"/>
                    <a:pt x="18" y="63"/>
                  </a:cubicBezTo>
                  <a:cubicBezTo>
                    <a:pt x="15" y="62"/>
                    <a:pt x="11" y="59"/>
                    <a:pt x="8" y="56"/>
                  </a:cubicBezTo>
                  <a:cubicBezTo>
                    <a:pt x="6" y="53"/>
                    <a:pt x="3" y="50"/>
                    <a:pt x="2" y="46"/>
                  </a:cubicBezTo>
                  <a:cubicBezTo>
                    <a:pt x="0" y="42"/>
                    <a:pt x="0" y="37"/>
                    <a:pt x="0" y="33"/>
                  </a:cubicBezTo>
                  <a:cubicBezTo>
                    <a:pt x="0" y="29"/>
                    <a:pt x="0" y="24"/>
                    <a:pt x="2" y="20"/>
                  </a:cubicBezTo>
                  <a:cubicBezTo>
                    <a:pt x="3" y="16"/>
                    <a:pt x="6" y="13"/>
                    <a:pt x="9" y="10"/>
                  </a:cubicBezTo>
                  <a:cubicBezTo>
                    <a:pt x="11" y="7"/>
                    <a:pt x="15" y="4"/>
                    <a:pt x="18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4" y="0"/>
                    <a:pt x="38" y="1"/>
                    <a:pt x="42" y="3"/>
                  </a:cubicBezTo>
                  <a:cubicBezTo>
                    <a:pt x="46" y="4"/>
                    <a:pt x="49" y="7"/>
                    <a:pt x="52" y="10"/>
                  </a:cubicBezTo>
                  <a:cubicBezTo>
                    <a:pt x="55" y="13"/>
                    <a:pt x="57" y="16"/>
                    <a:pt x="58" y="20"/>
                  </a:cubicBezTo>
                  <a:cubicBezTo>
                    <a:pt x="60" y="24"/>
                    <a:pt x="61" y="29"/>
                    <a:pt x="61" y="33"/>
                  </a:cubicBezTo>
                  <a:close/>
                  <a:moveTo>
                    <a:pt x="30" y="51"/>
                  </a:move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5" y="38"/>
                    <a:pt x="45" y="33"/>
                  </a:cubicBezTo>
                  <a:cubicBezTo>
                    <a:pt x="45" y="30"/>
                    <a:pt x="45" y="28"/>
                    <a:pt x="44" y="26"/>
                  </a:cubicBezTo>
                  <a:cubicBezTo>
                    <a:pt x="43" y="24"/>
                    <a:pt x="42" y="22"/>
                    <a:pt x="41" y="20"/>
                  </a:cubicBezTo>
                  <a:cubicBezTo>
                    <a:pt x="38" y="16"/>
                    <a:pt x="34" y="15"/>
                    <a:pt x="30" y="15"/>
                  </a:cubicBezTo>
                  <a:cubicBezTo>
                    <a:pt x="26" y="15"/>
                    <a:pt x="22" y="16"/>
                    <a:pt x="19" y="20"/>
                  </a:cubicBezTo>
                  <a:cubicBezTo>
                    <a:pt x="17" y="23"/>
                    <a:pt x="15" y="28"/>
                    <a:pt x="15" y="33"/>
                  </a:cubicBezTo>
                  <a:cubicBezTo>
                    <a:pt x="15" y="38"/>
                    <a:pt x="17" y="43"/>
                    <a:pt x="19" y="46"/>
                  </a:cubicBezTo>
                  <a:cubicBezTo>
                    <a:pt x="22" y="50"/>
                    <a:pt x="26" y="51"/>
                    <a:pt x="3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7" name="Freeform 141">
              <a:extLst>
                <a:ext uri="{FF2B5EF4-FFF2-40B4-BE49-F238E27FC236}">
                  <a16:creationId xmlns:a16="http://schemas.microsoft.com/office/drawing/2014/main" id="{EC305A58-404A-46E3-8830-5DD74EE6B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3926"/>
              <a:ext cx="44" cy="67"/>
            </a:xfrm>
            <a:custGeom>
              <a:avLst/>
              <a:gdLst>
                <a:gd name="T0" fmla="*/ 44 w 44"/>
                <a:gd name="T1" fmla="*/ 4 h 66"/>
                <a:gd name="T2" fmla="*/ 44 w 44"/>
                <a:gd name="T3" fmla="*/ 23 h 66"/>
                <a:gd name="T4" fmla="*/ 37 w 44"/>
                <a:gd name="T5" fmla="*/ 17 h 66"/>
                <a:gd name="T6" fmla="*/ 30 w 44"/>
                <a:gd name="T7" fmla="*/ 15 h 66"/>
                <a:gd name="T8" fmla="*/ 20 w 44"/>
                <a:gd name="T9" fmla="*/ 20 h 66"/>
                <a:gd name="T10" fmla="*/ 15 w 44"/>
                <a:gd name="T11" fmla="*/ 33 h 66"/>
                <a:gd name="T12" fmla="*/ 20 w 44"/>
                <a:gd name="T13" fmla="*/ 46 h 66"/>
                <a:gd name="T14" fmla="*/ 30 w 44"/>
                <a:gd name="T15" fmla="*/ 51 h 66"/>
                <a:gd name="T16" fmla="*/ 37 w 44"/>
                <a:gd name="T17" fmla="*/ 49 h 66"/>
                <a:gd name="T18" fmla="*/ 44 w 44"/>
                <a:gd name="T19" fmla="*/ 43 h 66"/>
                <a:gd name="T20" fmla="*/ 44 w 44"/>
                <a:gd name="T21" fmla="*/ 62 h 66"/>
                <a:gd name="T22" fmla="*/ 36 w 44"/>
                <a:gd name="T23" fmla="*/ 65 h 66"/>
                <a:gd name="T24" fmla="*/ 33 w 44"/>
                <a:gd name="T25" fmla="*/ 66 h 66"/>
                <a:gd name="T26" fmla="*/ 29 w 44"/>
                <a:gd name="T27" fmla="*/ 66 h 66"/>
                <a:gd name="T28" fmla="*/ 20 w 44"/>
                <a:gd name="T29" fmla="*/ 65 h 66"/>
                <a:gd name="T30" fmla="*/ 13 w 44"/>
                <a:gd name="T31" fmla="*/ 61 h 66"/>
                <a:gd name="T32" fmla="*/ 3 w 44"/>
                <a:gd name="T33" fmla="*/ 49 h 66"/>
                <a:gd name="T34" fmla="*/ 0 w 44"/>
                <a:gd name="T35" fmla="*/ 33 h 66"/>
                <a:gd name="T36" fmla="*/ 2 w 44"/>
                <a:gd name="T37" fmla="*/ 20 h 66"/>
                <a:gd name="T38" fmla="*/ 8 w 44"/>
                <a:gd name="T39" fmla="*/ 9 h 66"/>
                <a:gd name="T40" fmla="*/ 18 w 44"/>
                <a:gd name="T41" fmla="*/ 2 h 66"/>
                <a:gd name="T42" fmla="*/ 29 w 44"/>
                <a:gd name="T43" fmla="*/ 0 h 66"/>
                <a:gd name="T44" fmla="*/ 36 w 44"/>
                <a:gd name="T45" fmla="*/ 1 h 66"/>
                <a:gd name="T46" fmla="*/ 44 w 44"/>
                <a:gd name="T47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66">
                  <a:moveTo>
                    <a:pt x="44" y="4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1" y="20"/>
                    <a:pt x="39" y="18"/>
                    <a:pt x="37" y="17"/>
                  </a:cubicBezTo>
                  <a:cubicBezTo>
                    <a:pt x="35" y="16"/>
                    <a:pt x="33" y="15"/>
                    <a:pt x="30" y="15"/>
                  </a:cubicBezTo>
                  <a:cubicBezTo>
                    <a:pt x="26" y="15"/>
                    <a:pt x="22" y="17"/>
                    <a:pt x="20" y="20"/>
                  </a:cubicBezTo>
                  <a:cubicBezTo>
                    <a:pt x="17" y="24"/>
                    <a:pt x="15" y="28"/>
                    <a:pt x="15" y="33"/>
                  </a:cubicBezTo>
                  <a:cubicBezTo>
                    <a:pt x="15" y="38"/>
                    <a:pt x="17" y="42"/>
                    <a:pt x="20" y="46"/>
                  </a:cubicBezTo>
                  <a:cubicBezTo>
                    <a:pt x="22" y="49"/>
                    <a:pt x="26" y="51"/>
                    <a:pt x="30" y="51"/>
                  </a:cubicBezTo>
                  <a:cubicBezTo>
                    <a:pt x="33" y="51"/>
                    <a:pt x="35" y="50"/>
                    <a:pt x="37" y="49"/>
                  </a:cubicBezTo>
                  <a:cubicBezTo>
                    <a:pt x="39" y="48"/>
                    <a:pt x="41" y="46"/>
                    <a:pt x="44" y="4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1" y="63"/>
                    <a:pt x="39" y="64"/>
                    <a:pt x="36" y="65"/>
                  </a:cubicBezTo>
                  <a:cubicBezTo>
                    <a:pt x="35" y="65"/>
                    <a:pt x="34" y="65"/>
                    <a:pt x="33" y="66"/>
                  </a:cubicBezTo>
                  <a:cubicBezTo>
                    <a:pt x="31" y="66"/>
                    <a:pt x="30" y="66"/>
                    <a:pt x="29" y="66"/>
                  </a:cubicBezTo>
                  <a:cubicBezTo>
                    <a:pt x="26" y="66"/>
                    <a:pt x="23" y="65"/>
                    <a:pt x="20" y="65"/>
                  </a:cubicBezTo>
                  <a:cubicBezTo>
                    <a:pt x="17" y="64"/>
                    <a:pt x="15" y="63"/>
                    <a:pt x="13" y="61"/>
                  </a:cubicBezTo>
                  <a:cubicBezTo>
                    <a:pt x="9" y="58"/>
                    <a:pt x="5" y="54"/>
                    <a:pt x="3" y="49"/>
                  </a:cubicBezTo>
                  <a:cubicBezTo>
                    <a:pt x="1" y="44"/>
                    <a:pt x="0" y="39"/>
                    <a:pt x="0" y="33"/>
                  </a:cubicBezTo>
                  <a:cubicBezTo>
                    <a:pt x="0" y="28"/>
                    <a:pt x="1" y="24"/>
                    <a:pt x="2" y="20"/>
                  </a:cubicBezTo>
                  <a:cubicBezTo>
                    <a:pt x="3" y="16"/>
                    <a:pt x="6" y="12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1" y="1"/>
                    <a:pt x="25" y="0"/>
                    <a:pt x="29" y="0"/>
                  </a:cubicBezTo>
                  <a:cubicBezTo>
                    <a:pt x="31" y="0"/>
                    <a:pt x="34" y="0"/>
                    <a:pt x="36" y="1"/>
                  </a:cubicBezTo>
                  <a:cubicBezTo>
                    <a:pt x="39" y="2"/>
                    <a:pt x="41" y="3"/>
                    <a:pt x="4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8" name="Freeform 142">
              <a:extLst>
                <a:ext uri="{FF2B5EF4-FFF2-40B4-BE49-F238E27FC236}">
                  <a16:creationId xmlns:a16="http://schemas.microsoft.com/office/drawing/2014/main" id="{8A803475-7FD1-4559-A8BA-4B967A005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3928"/>
              <a:ext cx="51" cy="65"/>
            </a:xfrm>
            <a:custGeom>
              <a:avLst/>
              <a:gdLst>
                <a:gd name="T0" fmla="*/ 0 w 51"/>
                <a:gd name="T1" fmla="*/ 0 h 64"/>
                <a:gd name="T2" fmla="*/ 16 w 51"/>
                <a:gd name="T3" fmla="*/ 0 h 64"/>
                <a:gd name="T4" fmla="*/ 16 w 51"/>
                <a:gd name="T5" fmla="*/ 30 h 64"/>
                <a:gd name="T6" fmla="*/ 16 w 51"/>
                <a:gd name="T7" fmla="*/ 40 h 64"/>
                <a:gd name="T8" fmla="*/ 17 w 51"/>
                <a:gd name="T9" fmla="*/ 45 h 64"/>
                <a:gd name="T10" fmla="*/ 20 w 51"/>
                <a:gd name="T11" fmla="*/ 48 h 64"/>
                <a:gd name="T12" fmla="*/ 25 w 51"/>
                <a:gd name="T13" fmla="*/ 49 h 64"/>
                <a:gd name="T14" fmla="*/ 28 w 51"/>
                <a:gd name="T15" fmla="*/ 49 h 64"/>
                <a:gd name="T16" fmla="*/ 31 w 51"/>
                <a:gd name="T17" fmla="*/ 48 h 64"/>
                <a:gd name="T18" fmla="*/ 34 w 51"/>
                <a:gd name="T19" fmla="*/ 45 h 64"/>
                <a:gd name="T20" fmla="*/ 35 w 51"/>
                <a:gd name="T21" fmla="*/ 40 h 64"/>
                <a:gd name="T22" fmla="*/ 35 w 51"/>
                <a:gd name="T23" fmla="*/ 30 h 64"/>
                <a:gd name="T24" fmla="*/ 35 w 51"/>
                <a:gd name="T25" fmla="*/ 26 h 64"/>
                <a:gd name="T26" fmla="*/ 35 w 51"/>
                <a:gd name="T27" fmla="*/ 0 h 64"/>
                <a:gd name="T28" fmla="*/ 51 w 51"/>
                <a:gd name="T29" fmla="*/ 0 h 64"/>
                <a:gd name="T30" fmla="*/ 51 w 51"/>
                <a:gd name="T31" fmla="*/ 33 h 64"/>
                <a:gd name="T32" fmla="*/ 50 w 51"/>
                <a:gd name="T33" fmla="*/ 42 h 64"/>
                <a:gd name="T34" fmla="*/ 50 w 51"/>
                <a:gd name="T35" fmla="*/ 48 h 64"/>
                <a:gd name="T36" fmla="*/ 46 w 51"/>
                <a:gd name="T37" fmla="*/ 56 h 64"/>
                <a:gd name="T38" fmla="*/ 38 w 51"/>
                <a:gd name="T39" fmla="*/ 62 h 64"/>
                <a:gd name="T40" fmla="*/ 25 w 51"/>
                <a:gd name="T41" fmla="*/ 64 h 64"/>
                <a:gd name="T42" fmla="*/ 13 w 51"/>
                <a:gd name="T43" fmla="*/ 62 h 64"/>
                <a:gd name="T44" fmla="*/ 5 w 51"/>
                <a:gd name="T45" fmla="*/ 56 h 64"/>
                <a:gd name="T46" fmla="*/ 1 w 51"/>
                <a:gd name="T47" fmla="*/ 48 h 64"/>
                <a:gd name="T48" fmla="*/ 0 w 51"/>
                <a:gd name="T49" fmla="*/ 33 h 64"/>
                <a:gd name="T50" fmla="*/ 0 w 51"/>
                <a:gd name="T51" fmla="*/ 26 h 64"/>
                <a:gd name="T52" fmla="*/ 0 w 51"/>
                <a:gd name="T5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5"/>
                    <a:pt x="16" y="38"/>
                    <a:pt x="16" y="40"/>
                  </a:cubicBezTo>
                  <a:cubicBezTo>
                    <a:pt x="16" y="42"/>
                    <a:pt x="16" y="43"/>
                    <a:pt x="17" y="45"/>
                  </a:cubicBezTo>
                  <a:cubicBezTo>
                    <a:pt x="17" y="46"/>
                    <a:pt x="18" y="47"/>
                    <a:pt x="20" y="48"/>
                  </a:cubicBezTo>
                  <a:cubicBezTo>
                    <a:pt x="21" y="49"/>
                    <a:pt x="23" y="49"/>
                    <a:pt x="25" y="49"/>
                  </a:cubicBezTo>
                  <a:cubicBezTo>
                    <a:pt x="26" y="49"/>
                    <a:pt x="27" y="49"/>
                    <a:pt x="28" y="49"/>
                  </a:cubicBezTo>
                  <a:cubicBezTo>
                    <a:pt x="29" y="49"/>
                    <a:pt x="30" y="49"/>
                    <a:pt x="31" y="48"/>
                  </a:cubicBezTo>
                  <a:cubicBezTo>
                    <a:pt x="32" y="47"/>
                    <a:pt x="33" y="46"/>
                    <a:pt x="34" y="45"/>
                  </a:cubicBezTo>
                  <a:cubicBezTo>
                    <a:pt x="34" y="43"/>
                    <a:pt x="35" y="42"/>
                    <a:pt x="35" y="40"/>
                  </a:cubicBezTo>
                  <a:cubicBezTo>
                    <a:pt x="35" y="38"/>
                    <a:pt x="35" y="34"/>
                    <a:pt x="35" y="3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6"/>
                    <a:pt x="51" y="39"/>
                    <a:pt x="50" y="42"/>
                  </a:cubicBezTo>
                  <a:cubicBezTo>
                    <a:pt x="50" y="44"/>
                    <a:pt x="50" y="46"/>
                    <a:pt x="50" y="48"/>
                  </a:cubicBezTo>
                  <a:cubicBezTo>
                    <a:pt x="49" y="51"/>
                    <a:pt x="48" y="54"/>
                    <a:pt x="46" y="56"/>
                  </a:cubicBezTo>
                  <a:cubicBezTo>
                    <a:pt x="44" y="59"/>
                    <a:pt x="41" y="61"/>
                    <a:pt x="38" y="62"/>
                  </a:cubicBezTo>
                  <a:cubicBezTo>
                    <a:pt x="34" y="63"/>
                    <a:pt x="30" y="64"/>
                    <a:pt x="25" y="64"/>
                  </a:cubicBezTo>
                  <a:cubicBezTo>
                    <a:pt x="20" y="64"/>
                    <a:pt x="16" y="63"/>
                    <a:pt x="13" y="62"/>
                  </a:cubicBezTo>
                  <a:cubicBezTo>
                    <a:pt x="10" y="61"/>
                    <a:pt x="7" y="59"/>
                    <a:pt x="5" y="56"/>
                  </a:cubicBezTo>
                  <a:cubicBezTo>
                    <a:pt x="3" y="54"/>
                    <a:pt x="2" y="51"/>
                    <a:pt x="1" y="48"/>
                  </a:cubicBezTo>
                  <a:cubicBezTo>
                    <a:pt x="0" y="45"/>
                    <a:pt x="0" y="40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9" name="Freeform 143">
              <a:extLst>
                <a:ext uri="{FF2B5EF4-FFF2-40B4-BE49-F238E27FC236}">
                  <a16:creationId xmlns:a16="http://schemas.microsoft.com/office/drawing/2014/main" id="{B9B74506-3AEA-4D2F-8859-358C0E7EC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0" y="3928"/>
              <a:ext cx="43" cy="63"/>
            </a:xfrm>
            <a:custGeom>
              <a:avLst/>
              <a:gdLst>
                <a:gd name="T0" fmla="*/ 14 w 42"/>
                <a:gd name="T1" fmla="*/ 62 h 62"/>
                <a:gd name="T2" fmla="*/ 0 w 42"/>
                <a:gd name="T3" fmla="*/ 62 h 62"/>
                <a:gd name="T4" fmla="*/ 0 w 42"/>
                <a:gd name="T5" fmla="*/ 0 h 62"/>
                <a:gd name="T6" fmla="*/ 16 w 42"/>
                <a:gd name="T7" fmla="*/ 0 h 62"/>
                <a:gd name="T8" fmla="*/ 29 w 42"/>
                <a:gd name="T9" fmla="*/ 1 h 62"/>
                <a:gd name="T10" fmla="*/ 36 w 42"/>
                <a:gd name="T11" fmla="*/ 4 h 62"/>
                <a:gd name="T12" fmla="*/ 41 w 42"/>
                <a:gd name="T13" fmla="*/ 11 h 62"/>
                <a:gd name="T14" fmla="*/ 42 w 42"/>
                <a:gd name="T15" fmla="*/ 21 h 62"/>
                <a:gd name="T16" fmla="*/ 41 w 42"/>
                <a:gd name="T17" fmla="*/ 31 h 62"/>
                <a:gd name="T18" fmla="*/ 36 w 42"/>
                <a:gd name="T19" fmla="*/ 38 h 62"/>
                <a:gd name="T20" fmla="*/ 30 w 42"/>
                <a:gd name="T21" fmla="*/ 41 h 62"/>
                <a:gd name="T22" fmla="*/ 20 w 42"/>
                <a:gd name="T23" fmla="*/ 42 h 62"/>
                <a:gd name="T24" fmla="*/ 17 w 42"/>
                <a:gd name="T25" fmla="*/ 42 h 62"/>
                <a:gd name="T26" fmla="*/ 14 w 42"/>
                <a:gd name="T27" fmla="*/ 42 h 62"/>
                <a:gd name="T28" fmla="*/ 14 w 42"/>
                <a:gd name="T29" fmla="*/ 62 h 62"/>
                <a:gd name="T30" fmla="*/ 14 w 42"/>
                <a:gd name="T31" fmla="*/ 28 h 62"/>
                <a:gd name="T32" fmla="*/ 17 w 42"/>
                <a:gd name="T33" fmla="*/ 28 h 62"/>
                <a:gd name="T34" fmla="*/ 25 w 42"/>
                <a:gd name="T35" fmla="*/ 26 h 62"/>
                <a:gd name="T36" fmla="*/ 27 w 42"/>
                <a:gd name="T37" fmla="*/ 20 h 62"/>
                <a:gd name="T38" fmla="*/ 25 w 42"/>
                <a:gd name="T39" fmla="*/ 15 h 62"/>
                <a:gd name="T40" fmla="*/ 17 w 42"/>
                <a:gd name="T41" fmla="*/ 13 h 62"/>
                <a:gd name="T42" fmla="*/ 14 w 42"/>
                <a:gd name="T43" fmla="*/ 13 h 62"/>
                <a:gd name="T44" fmla="*/ 14 w 42"/>
                <a:gd name="T45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62">
                  <a:moveTo>
                    <a:pt x="14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7" y="0"/>
                    <a:pt x="29" y="1"/>
                  </a:cubicBezTo>
                  <a:cubicBezTo>
                    <a:pt x="32" y="1"/>
                    <a:pt x="34" y="2"/>
                    <a:pt x="36" y="4"/>
                  </a:cubicBezTo>
                  <a:cubicBezTo>
                    <a:pt x="38" y="6"/>
                    <a:pt x="39" y="8"/>
                    <a:pt x="41" y="11"/>
                  </a:cubicBezTo>
                  <a:cubicBezTo>
                    <a:pt x="42" y="14"/>
                    <a:pt x="42" y="17"/>
                    <a:pt x="42" y="21"/>
                  </a:cubicBezTo>
                  <a:cubicBezTo>
                    <a:pt x="42" y="25"/>
                    <a:pt x="42" y="28"/>
                    <a:pt x="41" y="31"/>
                  </a:cubicBezTo>
                  <a:cubicBezTo>
                    <a:pt x="39" y="34"/>
                    <a:pt x="38" y="36"/>
                    <a:pt x="36" y="38"/>
                  </a:cubicBezTo>
                  <a:cubicBezTo>
                    <a:pt x="34" y="39"/>
                    <a:pt x="32" y="40"/>
                    <a:pt x="30" y="41"/>
                  </a:cubicBezTo>
                  <a:cubicBezTo>
                    <a:pt x="28" y="41"/>
                    <a:pt x="24" y="42"/>
                    <a:pt x="2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4" y="42"/>
                    <a:pt x="14" y="42"/>
                    <a:pt x="14" y="42"/>
                  </a:cubicBezTo>
                  <a:lnTo>
                    <a:pt x="14" y="62"/>
                  </a:lnTo>
                  <a:close/>
                  <a:moveTo>
                    <a:pt x="14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21" y="28"/>
                    <a:pt x="23" y="27"/>
                    <a:pt x="25" y="26"/>
                  </a:cubicBezTo>
                  <a:cubicBezTo>
                    <a:pt x="26" y="25"/>
                    <a:pt x="27" y="23"/>
                    <a:pt x="27" y="20"/>
                  </a:cubicBezTo>
                  <a:cubicBezTo>
                    <a:pt x="27" y="18"/>
                    <a:pt x="26" y="16"/>
                    <a:pt x="25" y="15"/>
                  </a:cubicBezTo>
                  <a:cubicBezTo>
                    <a:pt x="24" y="14"/>
                    <a:pt x="21" y="13"/>
                    <a:pt x="17" y="13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0" name="Freeform 144">
              <a:extLst>
                <a:ext uri="{FF2B5EF4-FFF2-40B4-BE49-F238E27FC236}">
                  <a16:creationId xmlns:a16="http://schemas.microsoft.com/office/drawing/2014/main" id="{0FFD4559-7ED1-44D4-A13D-723CF0D03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" y="3928"/>
              <a:ext cx="59" cy="63"/>
            </a:xfrm>
            <a:custGeom>
              <a:avLst/>
              <a:gdLst>
                <a:gd name="T0" fmla="*/ 0 w 59"/>
                <a:gd name="T1" fmla="*/ 62 h 62"/>
                <a:gd name="T2" fmla="*/ 20 w 59"/>
                <a:gd name="T3" fmla="*/ 0 h 62"/>
                <a:gd name="T4" fmla="*/ 40 w 59"/>
                <a:gd name="T5" fmla="*/ 0 h 62"/>
                <a:gd name="T6" fmla="*/ 59 w 59"/>
                <a:gd name="T7" fmla="*/ 62 h 62"/>
                <a:gd name="T8" fmla="*/ 44 w 59"/>
                <a:gd name="T9" fmla="*/ 62 h 62"/>
                <a:gd name="T10" fmla="*/ 41 w 59"/>
                <a:gd name="T11" fmla="*/ 51 h 62"/>
                <a:gd name="T12" fmla="*/ 19 w 59"/>
                <a:gd name="T13" fmla="*/ 51 h 62"/>
                <a:gd name="T14" fmla="*/ 16 w 59"/>
                <a:gd name="T15" fmla="*/ 62 h 62"/>
                <a:gd name="T16" fmla="*/ 0 w 59"/>
                <a:gd name="T17" fmla="*/ 62 h 62"/>
                <a:gd name="T18" fmla="*/ 22 w 59"/>
                <a:gd name="T19" fmla="*/ 39 h 62"/>
                <a:gd name="T20" fmla="*/ 38 w 59"/>
                <a:gd name="T21" fmla="*/ 39 h 62"/>
                <a:gd name="T22" fmla="*/ 32 w 59"/>
                <a:gd name="T23" fmla="*/ 18 h 62"/>
                <a:gd name="T24" fmla="*/ 31 w 59"/>
                <a:gd name="T25" fmla="*/ 15 h 62"/>
                <a:gd name="T26" fmla="*/ 30 w 59"/>
                <a:gd name="T27" fmla="*/ 10 h 62"/>
                <a:gd name="T28" fmla="*/ 29 w 59"/>
                <a:gd name="T29" fmla="*/ 12 h 62"/>
                <a:gd name="T30" fmla="*/ 29 w 59"/>
                <a:gd name="T31" fmla="*/ 14 h 62"/>
                <a:gd name="T32" fmla="*/ 28 w 59"/>
                <a:gd name="T33" fmla="*/ 18 h 62"/>
                <a:gd name="T34" fmla="*/ 22 w 59"/>
                <a:gd name="T3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62">
                  <a:moveTo>
                    <a:pt x="0" y="6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62"/>
                    <a:pt x="16" y="62"/>
                    <a:pt x="16" y="62"/>
                  </a:cubicBezTo>
                  <a:lnTo>
                    <a:pt x="0" y="62"/>
                  </a:lnTo>
                  <a:close/>
                  <a:moveTo>
                    <a:pt x="22" y="39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1"/>
                    <a:pt x="30" y="11"/>
                    <a:pt x="29" y="12"/>
                  </a:cubicBezTo>
                  <a:cubicBezTo>
                    <a:pt x="29" y="13"/>
                    <a:pt x="29" y="13"/>
                    <a:pt x="29" y="14"/>
                  </a:cubicBezTo>
                  <a:cubicBezTo>
                    <a:pt x="28" y="18"/>
                    <a:pt x="28" y="18"/>
                    <a:pt x="28" y="18"/>
                  </a:cubicBezTo>
                  <a:lnTo>
                    <a:pt x="2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1" name="Freeform 145">
              <a:extLst>
                <a:ext uri="{FF2B5EF4-FFF2-40B4-BE49-F238E27FC236}">
                  <a16:creationId xmlns:a16="http://schemas.microsoft.com/office/drawing/2014/main" id="{4E7C8DC9-0342-4579-BA47-B356EFB5C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3926"/>
              <a:ext cx="44" cy="67"/>
            </a:xfrm>
            <a:custGeom>
              <a:avLst/>
              <a:gdLst>
                <a:gd name="T0" fmla="*/ 44 w 44"/>
                <a:gd name="T1" fmla="*/ 4 h 66"/>
                <a:gd name="T2" fmla="*/ 44 w 44"/>
                <a:gd name="T3" fmla="*/ 23 h 66"/>
                <a:gd name="T4" fmla="*/ 38 w 44"/>
                <a:gd name="T5" fmla="*/ 17 h 66"/>
                <a:gd name="T6" fmla="*/ 31 w 44"/>
                <a:gd name="T7" fmla="*/ 15 h 66"/>
                <a:gd name="T8" fmla="*/ 20 w 44"/>
                <a:gd name="T9" fmla="*/ 20 h 66"/>
                <a:gd name="T10" fmla="*/ 16 w 44"/>
                <a:gd name="T11" fmla="*/ 33 h 66"/>
                <a:gd name="T12" fmla="*/ 20 w 44"/>
                <a:gd name="T13" fmla="*/ 46 h 66"/>
                <a:gd name="T14" fmla="*/ 31 w 44"/>
                <a:gd name="T15" fmla="*/ 51 h 66"/>
                <a:gd name="T16" fmla="*/ 38 w 44"/>
                <a:gd name="T17" fmla="*/ 49 h 66"/>
                <a:gd name="T18" fmla="*/ 44 w 44"/>
                <a:gd name="T19" fmla="*/ 43 h 66"/>
                <a:gd name="T20" fmla="*/ 44 w 44"/>
                <a:gd name="T21" fmla="*/ 62 h 66"/>
                <a:gd name="T22" fmla="*/ 37 w 44"/>
                <a:gd name="T23" fmla="*/ 65 h 66"/>
                <a:gd name="T24" fmla="*/ 33 w 44"/>
                <a:gd name="T25" fmla="*/ 66 h 66"/>
                <a:gd name="T26" fmla="*/ 29 w 44"/>
                <a:gd name="T27" fmla="*/ 66 h 66"/>
                <a:gd name="T28" fmla="*/ 21 w 44"/>
                <a:gd name="T29" fmla="*/ 65 h 66"/>
                <a:gd name="T30" fmla="*/ 13 w 44"/>
                <a:gd name="T31" fmla="*/ 61 h 66"/>
                <a:gd name="T32" fmla="*/ 4 w 44"/>
                <a:gd name="T33" fmla="*/ 49 h 66"/>
                <a:gd name="T34" fmla="*/ 0 w 44"/>
                <a:gd name="T35" fmla="*/ 33 h 66"/>
                <a:gd name="T36" fmla="*/ 2 w 44"/>
                <a:gd name="T37" fmla="*/ 20 h 66"/>
                <a:gd name="T38" fmla="*/ 9 w 44"/>
                <a:gd name="T39" fmla="*/ 9 h 66"/>
                <a:gd name="T40" fmla="*/ 18 w 44"/>
                <a:gd name="T41" fmla="*/ 2 h 66"/>
                <a:gd name="T42" fmla="*/ 29 w 44"/>
                <a:gd name="T43" fmla="*/ 0 h 66"/>
                <a:gd name="T44" fmla="*/ 37 w 44"/>
                <a:gd name="T45" fmla="*/ 1 h 66"/>
                <a:gd name="T46" fmla="*/ 44 w 44"/>
                <a:gd name="T47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66">
                  <a:moveTo>
                    <a:pt x="44" y="4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2" y="20"/>
                    <a:pt x="40" y="18"/>
                    <a:pt x="38" y="17"/>
                  </a:cubicBezTo>
                  <a:cubicBezTo>
                    <a:pt x="36" y="16"/>
                    <a:pt x="33" y="15"/>
                    <a:pt x="31" y="15"/>
                  </a:cubicBezTo>
                  <a:cubicBezTo>
                    <a:pt x="26" y="15"/>
                    <a:pt x="23" y="17"/>
                    <a:pt x="20" y="20"/>
                  </a:cubicBezTo>
                  <a:cubicBezTo>
                    <a:pt x="17" y="24"/>
                    <a:pt x="16" y="28"/>
                    <a:pt x="16" y="33"/>
                  </a:cubicBezTo>
                  <a:cubicBezTo>
                    <a:pt x="16" y="38"/>
                    <a:pt x="17" y="42"/>
                    <a:pt x="20" y="46"/>
                  </a:cubicBezTo>
                  <a:cubicBezTo>
                    <a:pt x="23" y="49"/>
                    <a:pt x="27" y="51"/>
                    <a:pt x="31" y="51"/>
                  </a:cubicBezTo>
                  <a:cubicBezTo>
                    <a:pt x="33" y="51"/>
                    <a:pt x="36" y="50"/>
                    <a:pt x="38" y="49"/>
                  </a:cubicBezTo>
                  <a:cubicBezTo>
                    <a:pt x="40" y="48"/>
                    <a:pt x="42" y="46"/>
                    <a:pt x="44" y="4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3"/>
                    <a:pt x="39" y="64"/>
                    <a:pt x="37" y="65"/>
                  </a:cubicBezTo>
                  <a:cubicBezTo>
                    <a:pt x="36" y="65"/>
                    <a:pt x="34" y="65"/>
                    <a:pt x="33" y="66"/>
                  </a:cubicBezTo>
                  <a:cubicBezTo>
                    <a:pt x="32" y="66"/>
                    <a:pt x="31" y="66"/>
                    <a:pt x="29" y="66"/>
                  </a:cubicBezTo>
                  <a:cubicBezTo>
                    <a:pt x="26" y="66"/>
                    <a:pt x="23" y="65"/>
                    <a:pt x="21" y="65"/>
                  </a:cubicBezTo>
                  <a:cubicBezTo>
                    <a:pt x="18" y="64"/>
                    <a:pt x="16" y="63"/>
                    <a:pt x="13" y="61"/>
                  </a:cubicBezTo>
                  <a:cubicBezTo>
                    <a:pt x="9" y="58"/>
                    <a:pt x="6" y="54"/>
                    <a:pt x="4" y="49"/>
                  </a:cubicBezTo>
                  <a:cubicBezTo>
                    <a:pt x="1" y="44"/>
                    <a:pt x="0" y="39"/>
                    <a:pt x="0" y="33"/>
                  </a:cubicBezTo>
                  <a:cubicBezTo>
                    <a:pt x="0" y="28"/>
                    <a:pt x="1" y="24"/>
                    <a:pt x="2" y="20"/>
                  </a:cubicBezTo>
                  <a:cubicBezTo>
                    <a:pt x="4" y="16"/>
                    <a:pt x="6" y="12"/>
                    <a:pt x="9" y="9"/>
                  </a:cubicBezTo>
                  <a:cubicBezTo>
                    <a:pt x="12" y="6"/>
                    <a:pt x="15" y="4"/>
                    <a:pt x="18" y="2"/>
                  </a:cubicBezTo>
                  <a:cubicBezTo>
                    <a:pt x="21" y="1"/>
                    <a:pt x="25" y="0"/>
                    <a:pt x="29" y="0"/>
                  </a:cubicBezTo>
                  <a:cubicBezTo>
                    <a:pt x="32" y="0"/>
                    <a:pt x="34" y="0"/>
                    <a:pt x="37" y="1"/>
                  </a:cubicBezTo>
                  <a:cubicBezTo>
                    <a:pt x="39" y="2"/>
                    <a:pt x="42" y="3"/>
                    <a:pt x="4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2" name="Rectangle 146">
              <a:extLst>
                <a:ext uri="{FF2B5EF4-FFF2-40B4-BE49-F238E27FC236}">
                  <a16:creationId xmlns:a16="http://schemas.microsoft.com/office/drawing/2014/main" id="{70BEFBA0-8F11-49BD-876F-34F15418C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3928"/>
              <a:ext cx="16" cy="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3" name="Freeform 147">
              <a:extLst>
                <a:ext uri="{FF2B5EF4-FFF2-40B4-BE49-F238E27FC236}">
                  <a16:creationId xmlns:a16="http://schemas.microsoft.com/office/drawing/2014/main" id="{A6CC33ED-5E7A-4D1C-9C9E-B722F0831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5" y="3926"/>
              <a:ext cx="61" cy="67"/>
            </a:xfrm>
            <a:custGeom>
              <a:avLst/>
              <a:gdLst>
                <a:gd name="T0" fmla="*/ 61 w 61"/>
                <a:gd name="T1" fmla="*/ 33 h 66"/>
                <a:gd name="T2" fmla="*/ 59 w 61"/>
                <a:gd name="T3" fmla="*/ 46 h 66"/>
                <a:gd name="T4" fmla="*/ 52 w 61"/>
                <a:gd name="T5" fmla="*/ 56 h 66"/>
                <a:gd name="T6" fmla="*/ 42 w 61"/>
                <a:gd name="T7" fmla="*/ 63 h 66"/>
                <a:gd name="T8" fmla="*/ 31 w 61"/>
                <a:gd name="T9" fmla="*/ 66 h 66"/>
                <a:gd name="T10" fmla="*/ 19 w 61"/>
                <a:gd name="T11" fmla="*/ 63 h 66"/>
                <a:gd name="T12" fmla="*/ 9 w 61"/>
                <a:gd name="T13" fmla="*/ 56 h 66"/>
                <a:gd name="T14" fmla="*/ 2 w 61"/>
                <a:gd name="T15" fmla="*/ 46 h 66"/>
                <a:gd name="T16" fmla="*/ 0 w 61"/>
                <a:gd name="T17" fmla="*/ 33 h 66"/>
                <a:gd name="T18" fmla="*/ 2 w 61"/>
                <a:gd name="T19" fmla="*/ 20 h 66"/>
                <a:gd name="T20" fmla="*/ 9 w 61"/>
                <a:gd name="T21" fmla="*/ 10 h 66"/>
                <a:gd name="T22" fmla="*/ 19 w 61"/>
                <a:gd name="T23" fmla="*/ 3 h 66"/>
                <a:gd name="T24" fmla="*/ 31 w 61"/>
                <a:gd name="T25" fmla="*/ 0 h 66"/>
                <a:gd name="T26" fmla="*/ 42 w 61"/>
                <a:gd name="T27" fmla="*/ 3 h 66"/>
                <a:gd name="T28" fmla="*/ 52 w 61"/>
                <a:gd name="T29" fmla="*/ 10 h 66"/>
                <a:gd name="T30" fmla="*/ 59 w 61"/>
                <a:gd name="T31" fmla="*/ 20 h 66"/>
                <a:gd name="T32" fmla="*/ 61 w 61"/>
                <a:gd name="T33" fmla="*/ 33 h 66"/>
                <a:gd name="T34" fmla="*/ 31 w 61"/>
                <a:gd name="T35" fmla="*/ 51 h 66"/>
                <a:gd name="T36" fmla="*/ 41 w 61"/>
                <a:gd name="T37" fmla="*/ 46 h 66"/>
                <a:gd name="T38" fmla="*/ 45 w 61"/>
                <a:gd name="T39" fmla="*/ 33 h 66"/>
                <a:gd name="T40" fmla="*/ 44 w 61"/>
                <a:gd name="T41" fmla="*/ 26 h 66"/>
                <a:gd name="T42" fmla="*/ 41 w 61"/>
                <a:gd name="T43" fmla="*/ 20 h 66"/>
                <a:gd name="T44" fmla="*/ 31 w 61"/>
                <a:gd name="T45" fmla="*/ 15 h 66"/>
                <a:gd name="T46" fmla="*/ 20 w 61"/>
                <a:gd name="T47" fmla="*/ 20 h 66"/>
                <a:gd name="T48" fmla="*/ 16 w 61"/>
                <a:gd name="T49" fmla="*/ 33 h 66"/>
                <a:gd name="T50" fmla="*/ 20 w 61"/>
                <a:gd name="T51" fmla="*/ 46 h 66"/>
                <a:gd name="T52" fmla="*/ 31 w 61"/>
                <a:gd name="T53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66">
                  <a:moveTo>
                    <a:pt x="61" y="33"/>
                  </a:moveTo>
                  <a:cubicBezTo>
                    <a:pt x="61" y="37"/>
                    <a:pt x="60" y="42"/>
                    <a:pt x="59" y="46"/>
                  </a:cubicBezTo>
                  <a:cubicBezTo>
                    <a:pt x="57" y="50"/>
                    <a:pt x="55" y="53"/>
                    <a:pt x="52" y="56"/>
                  </a:cubicBezTo>
                  <a:cubicBezTo>
                    <a:pt x="49" y="59"/>
                    <a:pt x="46" y="62"/>
                    <a:pt x="42" y="63"/>
                  </a:cubicBezTo>
                  <a:cubicBezTo>
                    <a:pt x="38" y="65"/>
                    <a:pt x="34" y="66"/>
                    <a:pt x="31" y="66"/>
                  </a:cubicBezTo>
                  <a:cubicBezTo>
                    <a:pt x="26" y="66"/>
                    <a:pt x="23" y="65"/>
                    <a:pt x="19" y="63"/>
                  </a:cubicBezTo>
                  <a:cubicBezTo>
                    <a:pt x="15" y="62"/>
                    <a:pt x="12" y="59"/>
                    <a:pt x="9" y="56"/>
                  </a:cubicBezTo>
                  <a:cubicBezTo>
                    <a:pt x="6" y="53"/>
                    <a:pt x="4" y="50"/>
                    <a:pt x="2" y="46"/>
                  </a:cubicBezTo>
                  <a:cubicBezTo>
                    <a:pt x="1" y="42"/>
                    <a:pt x="0" y="37"/>
                    <a:pt x="0" y="33"/>
                  </a:cubicBezTo>
                  <a:cubicBezTo>
                    <a:pt x="0" y="29"/>
                    <a:pt x="1" y="24"/>
                    <a:pt x="2" y="20"/>
                  </a:cubicBezTo>
                  <a:cubicBezTo>
                    <a:pt x="4" y="16"/>
                    <a:pt x="6" y="13"/>
                    <a:pt x="9" y="10"/>
                  </a:cubicBezTo>
                  <a:cubicBezTo>
                    <a:pt x="12" y="7"/>
                    <a:pt x="15" y="4"/>
                    <a:pt x="19" y="3"/>
                  </a:cubicBezTo>
                  <a:cubicBezTo>
                    <a:pt x="23" y="1"/>
                    <a:pt x="26" y="0"/>
                    <a:pt x="31" y="0"/>
                  </a:cubicBezTo>
                  <a:cubicBezTo>
                    <a:pt x="35" y="0"/>
                    <a:pt x="39" y="1"/>
                    <a:pt x="42" y="3"/>
                  </a:cubicBezTo>
                  <a:cubicBezTo>
                    <a:pt x="46" y="4"/>
                    <a:pt x="49" y="7"/>
                    <a:pt x="52" y="10"/>
                  </a:cubicBezTo>
                  <a:cubicBezTo>
                    <a:pt x="55" y="13"/>
                    <a:pt x="57" y="16"/>
                    <a:pt x="59" y="20"/>
                  </a:cubicBezTo>
                  <a:cubicBezTo>
                    <a:pt x="60" y="24"/>
                    <a:pt x="61" y="29"/>
                    <a:pt x="61" y="33"/>
                  </a:cubicBezTo>
                  <a:close/>
                  <a:moveTo>
                    <a:pt x="31" y="51"/>
                  </a:moveTo>
                  <a:cubicBezTo>
                    <a:pt x="35" y="51"/>
                    <a:pt x="38" y="50"/>
                    <a:pt x="41" y="46"/>
                  </a:cubicBezTo>
                  <a:cubicBezTo>
                    <a:pt x="44" y="43"/>
                    <a:pt x="45" y="38"/>
                    <a:pt x="45" y="33"/>
                  </a:cubicBezTo>
                  <a:cubicBezTo>
                    <a:pt x="45" y="30"/>
                    <a:pt x="45" y="28"/>
                    <a:pt x="44" y="26"/>
                  </a:cubicBezTo>
                  <a:cubicBezTo>
                    <a:pt x="44" y="24"/>
                    <a:pt x="43" y="22"/>
                    <a:pt x="41" y="20"/>
                  </a:cubicBezTo>
                  <a:cubicBezTo>
                    <a:pt x="38" y="16"/>
                    <a:pt x="35" y="15"/>
                    <a:pt x="31" y="15"/>
                  </a:cubicBezTo>
                  <a:cubicBezTo>
                    <a:pt x="26" y="15"/>
                    <a:pt x="23" y="16"/>
                    <a:pt x="20" y="20"/>
                  </a:cubicBezTo>
                  <a:cubicBezTo>
                    <a:pt x="17" y="23"/>
                    <a:pt x="16" y="28"/>
                    <a:pt x="16" y="33"/>
                  </a:cubicBezTo>
                  <a:cubicBezTo>
                    <a:pt x="16" y="38"/>
                    <a:pt x="17" y="43"/>
                    <a:pt x="20" y="46"/>
                  </a:cubicBezTo>
                  <a:cubicBezTo>
                    <a:pt x="23" y="50"/>
                    <a:pt x="26" y="51"/>
                    <a:pt x="31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4" name="Freeform 148">
              <a:extLst>
                <a:ext uri="{FF2B5EF4-FFF2-40B4-BE49-F238E27FC236}">
                  <a16:creationId xmlns:a16="http://schemas.microsoft.com/office/drawing/2014/main" id="{FAE430A9-3F20-458A-A0AD-6DDC0B40C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3928"/>
              <a:ext cx="55" cy="63"/>
            </a:xfrm>
            <a:custGeom>
              <a:avLst/>
              <a:gdLst>
                <a:gd name="T0" fmla="*/ 0 w 55"/>
                <a:gd name="T1" fmla="*/ 62 h 62"/>
                <a:gd name="T2" fmla="*/ 0 w 55"/>
                <a:gd name="T3" fmla="*/ 0 h 62"/>
                <a:gd name="T4" fmla="*/ 15 w 55"/>
                <a:gd name="T5" fmla="*/ 0 h 62"/>
                <a:gd name="T6" fmla="*/ 36 w 55"/>
                <a:gd name="T7" fmla="*/ 32 h 62"/>
                <a:gd name="T8" fmla="*/ 38 w 55"/>
                <a:gd name="T9" fmla="*/ 36 h 62"/>
                <a:gd name="T10" fmla="*/ 41 w 55"/>
                <a:gd name="T11" fmla="*/ 43 h 62"/>
                <a:gd name="T12" fmla="*/ 41 w 55"/>
                <a:gd name="T13" fmla="*/ 39 h 62"/>
                <a:gd name="T14" fmla="*/ 41 w 55"/>
                <a:gd name="T15" fmla="*/ 36 h 62"/>
                <a:gd name="T16" fmla="*/ 41 w 55"/>
                <a:gd name="T17" fmla="*/ 31 h 62"/>
                <a:gd name="T18" fmla="*/ 41 w 55"/>
                <a:gd name="T19" fmla="*/ 0 h 62"/>
                <a:gd name="T20" fmla="*/ 55 w 55"/>
                <a:gd name="T21" fmla="*/ 0 h 62"/>
                <a:gd name="T22" fmla="*/ 55 w 55"/>
                <a:gd name="T23" fmla="*/ 62 h 62"/>
                <a:gd name="T24" fmla="*/ 41 w 55"/>
                <a:gd name="T25" fmla="*/ 62 h 62"/>
                <a:gd name="T26" fmla="*/ 19 w 55"/>
                <a:gd name="T27" fmla="*/ 30 h 62"/>
                <a:gd name="T28" fmla="*/ 17 w 55"/>
                <a:gd name="T29" fmla="*/ 26 h 62"/>
                <a:gd name="T30" fmla="*/ 14 w 55"/>
                <a:gd name="T31" fmla="*/ 19 h 62"/>
                <a:gd name="T32" fmla="*/ 14 w 55"/>
                <a:gd name="T33" fmla="*/ 23 h 62"/>
                <a:gd name="T34" fmla="*/ 14 w 55"/>
                <a:gd name="T35" fmla="*/ 26 h 62"/>
                <a:gd name="T36" fmla="*/ 15 w 55"/>
                <a:gd name="T37" fmla="*/ 31 h 62"/>
                <a:gd name="T38" fmla="*/ 15 w 55"/>
                <a:gd name="T39" fmla="*/ 62 h 62"/>
                <a:gd name="T40" fmla="*/ 0 w 55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62">
                  <a:moveTo>
                    <a:pt x="0" y="6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4"/>
                    <a:pt x="38" y="36"/>
                  </a:cubicBezTo>
                  <a:cubicBezTo>
                    <a:pt x="39" y="38"/>
                    <a:pt x="40" y="40"/>
                    <a:pt x="41" y="43"/>
                  </a:cubicBezTo>
                  <a:cubicBezTo>
                    <a:pt x="41" y="42"/>
                    <a:pt x="41" y="40"/>
                    <a:pt x="41" y="39"/>
                  </a:cubicBezTo>
                  <a:cubicBezTo>
                    <a:pt x="41" y="38"/>
                    <a:pt x="41" y="37"/>
                    <a:pt x="41" y="3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8" y="28"/>
                    <a:pt x="17" y="26"/>
                  </a:cubicBezTo>
                  <a:cubicBezTo>
                    <a:pt x="16" y="24"/>
                    <a:pt x="15" y="22"/>
                    <a:pt x="14" y="19"/>
                  </a:cubicBezTo>
                  <a:cubicBezTo>
                    <a:pt x="14" y="20"/>
                    <a:pt x="14" y="22"/>
                    <a:pt x="14" y="23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5" y="28"/>
                    <a:pt x="15" y="30"/>
                    <a:pt x="15" y="31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5" name="Freeform 149">
              <a:extLst>
                <a:ext uri="{FF2B5EF4-FFF2-40B4-BE49-F238E27FC236}">
                  <a16:creationId xmlns:a16="http://schemas.microsoft.com/office/drawing/2014/main" id="{A48E8CFF-47ED-423B-B335-4A06B0AAA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7" y="3928"/>
              <a:ext cx="59" cy="63"/>
            </a:xfrm>
            <a:custGeom>
              <a:avLst/>
              <a:gdLst>
                <a:gd name="T0" fmla="*/ 0 w 59"/>
                <a:gd name="T1" fmla="*/ 62 h 62"/>
                <a:gd name="T2" fmla="*/ 20 w 59"/>
                <a:gd name="T3" fmla="*/ 0 h 62"/>
                <a:gd name="T4" fmla="*/ 39 w 59"/>
                <a:gd name="T5" fmla="*/ 0 h 62"/>
                <a:gd name="T6" fmla="*/ 59 w 59"/>
                <a:gd name="T7" fmla="*/ 62 h 62"/>
                <a:gd name="T8" fmla="*/ 43 w 59"/>
                <a:gd name="T9" fmla="*/ 62 h 62"/>
                <a:gd name="T10" fmla="*/ 41 w 59"/>
                <a:gd name="T11" fmla="*/ 51 h 62"/>
                <a:gd name="T12" fmla="*/ 18 w 59"/>
                <a:gd name="T13" fmla="*/ 51 h 62"/>
                <a:gd name="T14" fmla="*/ 15 w 59"/>
                <a:gd name="T15" fmla="*/ 62 h 62"/>
                <a:gd name="T16" fmla="*/ 0 w 59"/>
                <a:gd name="T17" fmla="*/ 62 h 62"/>
                <a:gd name="T18" fmla="*/ 22 w 59"/>
                <a:gd name="T19" fmla="*/ 39 h 62"/>
                <a:gd name="T20" fmla="*/ 37 w 59"/>
                <a:gd name="T21" fmla="*/ 39 h 62"/>
                <a:gd name="T22" fmla="*/ 31 w 59"/>
                <a:gd name="T23" fmla="*/ 18 h 62"/>
                <a:gd name="T24" fmla="*/ 31 w 59"/>
                <a:gd name="T25" fmla="*/ 15 h 62"/>
                <a:gd name="T26" fmla="*/ 29 w 59"/>
                <a:gd name="T27" fmla="*/ 10 h 62"/>
                <a:gd name="T28" fmla="*/ 29 w 59"/>
                <a:gd name="T29" fmla="*/ 12 h 62"/>
                <a:gd name="T30" fmla="*/ 28 w 59"/>
                <a:gd name="T31" fmla="*/ 14 h 62"/>
                <a:gd name="T32" fmla="*/ 28 w 59"/>
                <a:gd name="T33" fmla="*/ 18 h 62"/>
                <a:gd name="T34" fmla="*/ 22 w 59"/>
                <a:gd name="T3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62">
                  <a:moveTo>
                    <a:pt x="0" y="6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0" y="62"/>
                  </a:lnTo>
                  <a:close/>
                  <a:moveTo>
                    <a:pt x="22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3"/>
                    <a:pt x="29" y="13"/>
                    <a:pt x="28" y="14"/>
                  </a:cubicBezTo>
                  <a:cubicBezTo>
                    <a:pt x="28" y="18"/>
                    <a:pt x="28" y="18"/>
                    <a:pt x="28" y="18"/>
                  </a:cubicBezTo>
                  <a:lnTo>
                    <a:pt x="2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6" name="Freeform 150">
              <a:extLst>
                <a:ext uri="{FF2B5EF4-FFF2-40B4-BE49-F238E27FC236}">
                  <a16:creationId xmlns:a16="http://schemas.microsoft.com/office/drawing/2014/main" id="{5A3C7142-2CF7-4983-9EEA-591E9FCD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3928"/>
              <a:ext cx="36" cy="63"/>
            </a:xfrm>
            <a:custGeom>
              <a:avLst/>
              <a:gdLst>
                <a:gd name="T0" fmla="*/ 0 w 36"/>
                <a:gd name="T1" fmla="*/ 63 h 63"/>
                <a:gd name="T2" fmla="*/ 0 w 36"/>
                <a:gd name="T3" fmla="*/ 0 h 63"/>
                <a:gd name="T4" fmla="*/ 16 w 36"/>
                <a:gd name="T5" fmla="*/ 0 h 63"/>
                <a:gd name="T6" fmla="*/ 16 w 36"/>
                <a:gd name="T7" fmla="*/ 49 h 63"/>
                <a:gd name="T8" fmla="*/ 36 w 36"/>
                <a:gd name="T9" fmla="*/ 49 h 63"/>
                <a:gd name="T10" fmla="*/ 36 w 36"/>
                <a:gd name="T11" fmla="*/ 63 h 63"/>
                <a:gd name="T12" fmla="*/ 0 w 36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36" y="49"/>
                  </a:lnTo>
                  <a:lnTo>
                    <a:pt x="3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7" name="Freeform 151">
              <a:extLst>
                <a:ext uri="{FF2B5EF4-FFF2-40B4-BE49-F238E27FC236}">
                  <a16:creationId xmlns:a16="http://schemas.microsoft.com/office/drawing/2014/main" id="{3602F836-476D-43D5-AD93-0C59E101E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928"/>
              <a:ext cx="55" cy="63"/>
            </a:xfrm>
            <a:custGeom>
              <a:avLst/>
              <a:gdLst>
                <a:gd name="T0" fmla="*/ 20 w 55"/>
                <a:gd name="T1" fmla="*/ 62 h 62"/>
                <a:gd name="T2" fmla="*/ 20 w 55"/>
                <a:gd name="T3" fmla="*/ 34 h 62"/>
                <a:gd name="T4" fmla="*/ 0 w 55"/>
                <a:gd name="T5" fmla="*/ 0 h 62"/>
                <a:gd name="T6" fmla="*/ 18 w 55"/>
                <a:gd name="T7" fmla="*/ 0 h 62"/>
                <a:gd name="T8" fmla="*/ 25 w 55"/>
                <a:gd name="T9" fmla="*/ 16 h 62"/>
                <a:gd name="T10" fmla="*/ 26 w 55"/>
                <a:gd name="T11" fmla="*/ 16 h 62"/>
                <a:gd name="T12" fmla="*/ 27 w 55"/>
                <a:gd name="T13" fmla="*/ 21 h 62"/>
                <a:gd name="T14" fmla="*/ 29 w 55"/>
                <a:gd name="T15" fmla="*/ 16 h 62"/>
                <a:gd name="T16" fmla="*/ 29 w 55"/>
                <a:gd name="T17" fmla="*/ 16 h 62"/>
                <a:gd name="T18" fmla="*/ 37 w 55"/>
                <a:gd name="T19" fmla="*/ 0 h 62"/>
                <a:gd name="T20" fmla="*/ 55 w 55"/>
                <a:gd name="T21" fmla="*/ 0 h 62"/>
                <a:gd name="T22" fmla="*/ 35 w 55"/>
                <a:gd name="T23" fmla="*/ 34 h 62"/>
                <a:gd name="T24" fmla="*/ 35 w 55"/>
                <a:gd name="T25" fmla="*/ 62 h 62"/>
                <a:gd name="T26" fmla="*/ 20 w 55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2">
                  <a:moveTo>
                    <a:pt x="20" y="62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8"/>
                    <a:pt x="27" y="19"/>
                    <a:pt x="27" y="21"/>
                  </a:cubicBezTo>
                  <a:cubicBezTo>
                    <a:pt x="28" y="20"/>
                    <a:pt x="28" y="18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62"/>
                    <a:pt x="35" y="62"/>
                    <a:pt x="35" y="62"/>
                  </a:cubicBezTo>
                  <a:lnTo>
                    <a:pt x="2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8" name="Freeform 152">
              <a:extLst>
                <a:ext uri="{FF2B5EF4-FFF2-40B4-BE49-F238E27FC236}">
                  <a16:creationId xmlns:a16="http://schemas.microsoft.com/office/drawing/2014/main" id="{0DFF142B-D804-45E6-8FC4-15540E01A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6" y="3928"/>
              <a:ext cx="58" cy="63"/>
            </a:xfrm>
            <a:custGeom>
              <a:avLst/>
              <a:gdLst>
                <a:gd name="T0" fmla="*/ 0 w 58"/>
                <a:gd name="T1" fmla="*/ 62 h 62"/>
                <a:gd name="T2" fmla="*/ 19 w 58"/>
                <a:gd name="T3" fmla="*/ 0 h 62"/>
                <a:gd name="T4" fmla="*/ 39 w 58"/>
                <a:gd name="T5" fmla="*/ 0 h 62"/>
                <a:gd name="T6" fmla="*/ 58 w 58"/>
                <a:gd name="T7" fmla="*/ 62 h 62"/>
                <a:gd name="T8" fmla="*/ 43 w 58"/>
                <a:gd name="T9" fmla="*/ 62 h 62"/>
                <a:gd name="T10" fmla="*/ 40 w 58"/>
                <a:gd name="T11" fmla="*/ 51 h 62"/>
                <a:gd name="T12" fmla="*/ 18 w 58"/>
                <a:gd name="T13" fmla="*/ 51 h 62"/>
                <a:gd name="T14" fmla="*/ 15 w 58"/>
                <a:gd name="T15" fmla="*/ 62 h 62"/>
                <a:gd name="T16" fmla="*/ 0 w 58"/>
                <a:gd name="T17" fmla="*/ 62 h 62"/>
                <a:gd name="T18" fmla="*/ 21 w 58"/>
                <a:gd name="T19" fmla="*/ 39 h 62"/>
                <a:gd name="T20" fmla="*/ 37 w 58"/>
                <a:gd name="T21" fmla="*/ 39 h 62"/>
                <a:gd name="T22" fmla="*/ 31 w 58"/>
                <a:gd name="T23" fmla="*/ 18 h 62"/>
                <a:gd name="T24" fmla="*/ 30 w 58"/>
                <a:gd name="T25" fmla="*/ 15 h 62"/>
                <a:gd name="T26" fmla="*/ 29 w 58"/>
                <a:gd name="T27" fmla="*/ 10 h 62"/>
                <a:gd name="T28" fmla="*/ 29 w 58"/>
                <a:gd name="T29" fmla="*/ 12 h 62"/>
                <a:gd name="T30" fmla="*/ 28 w 58"/>
                <a:gd name="T31" fmla="*/ 14 h 62"/>
                <a:gd name="T32" fmla="*/ 27 w 58"/>
                <a:gd name="T33" fmla="*/ 18 h 62"/>
                <a:gd name="T34" fmla="*/ 21 w 58"/>
                <a:gd name="T3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2">
                  <a:moveTo>
                    <a:pt x="0" y="62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0" y="62"/>
                  </a:lnTo>
                  <a:close/>
                  <a:moveTo>
                    <a:pt x="21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8" y="13"/>
                    <a:pt x="28" y="13"/>
                    <a:pt x="28" y="14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9" name="Freeform 153">
              <a:extLst>
                <a:ext uri="{FF2B5EF4-FFF2-40B4-BE49-F238E27FC236}">
                  <a16:creationId xmlns:a16="http://schemas.microsoft.com/office/drawing/2014/main" id="{AD746F2E-9E2B-42D0-9BA1-9A98DBC3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3928"/>
              <a:ext cx="69" cy="63"/>
            </a:xfrm>
            <a:custGeom>
              <a:avLst/>
              <a:gdLst>
                <a:gd name="T0" fmla="*/ 69 w 69"/>
                <a:gd name="T1" fmla="*/ 62 h 62"/>
                <a:gd name="T2" fmla="*/ 55 w 69"/>
                <a:gd name="T3" fmla="*/ 62 h 62"/>
                <a:gd name="T4" fmla="*/ 51 w 69"/>
                <a:gd name="T5" fmla="*/ 35 h 62"/>
                <a:gd name="T6" fmla="*/ 51 w 69"/>
                <a:gd name="T7" fmla="*/ 29 h 62"/>
                <a:gd name="T8" fmla="*/ 50 w 69"/>
                <a:gd name="T9" fmla="*/ 21 h 62"/>
                <a:gd name="T10" fmla="*/ 48 w 69"/>
                <a:gd name="T11" fmla="*/ 31 h 62"/>
                <a:gd name="T12" fmla="*/ 48 w 69"/>
                <a:gd name="T13" fmla="*/ 33 h 62"/>
                <a:gd name="T14" fmla="*/ 40 w 69"/>
                <a:gd name="T15" fmla="*/ 62 h 62"/>
                <a:gd name="T16" fmla="*/ 30 w 69"/>
                <a:gd name="T17" fmla="*/ 62 h 62"/>
                <a:gd name="T18" fmla="*/ 22 w 69"/>
                <a:gd name="T19" fmla="*/ 33 h 62"/>
                <a:gd name="T20" fmla="*/ 21 w 69"/>
                <a:gd name="T21" fmla="*/ 31 h 62"/>
                <a:gd name="T22" fmla="*/ 19 w 69"/>
                <a:gd name="T23" fmla="*/ 21 h 62"/>
                <a:gd name="T24" fmla="*/ 19 w 69"/>
                <a:gd name="T25" fmla="*/ 25 h 62"/>
                <a:gd name="T26" fmla="*/ 19 w 69"/>
                <a:gd name="T27" fmla="*/ 28 h 62"/>
                <a:gd name="T28" fmla="*/ 18 w 69"/>
                <a:gd name="T29" fmla="*/ 35 h 62"/>
                <a:gd name="T30" fmla="*/ 15 w 69"/>
                <a:gd name="T31" fmla="*/ 62 h 62"/>
                <a:gd name="T32" fmla="*/ 0 w 69"/>
                <a:gd name="T33" fmla="*/ 62 h 62"/>
                <a:gd name="T34" fmla="*/ 9 w 69"/>
                <a:gd name="T35" fmla="*/ 0 h 62"/>
                <a:gd name="T36" fmla="*/ 24 w 69"/>
                <a:gd name="T37" fmla="*/ 0 h 62"/>
                <a:gd name="T38" fmla="*/ 33 w 69"/>
                <a:gd name="T39" fmla="*/ 32 h 62"/>
                <a:gd name="T40" fmla="*/ 33 w 69"/>
                <a:gd name="T41" fmla="*/ 33 h 62"/>
                <a:gd name="T42" fmla="*/ 35 w 69"/>
                <a:gd name="T43" fmla="*/ 40 h 62"/>
                <a:gd name="T44" fmla="*/ 35 w 69"/>
                <a:gd name="T45" fmla="*/ 39 h 62"/>
                <a:gd name="T46" fmla="*/ 35 w 69"/>
                <a:gd name="T47" fmla="*/ 37 h 62"/>
                <a:gd name="T48" fmla="*/ 36 w 69"/>
                <a:gd name="T49" fmla="*/ 32 h 62"/>
                <a:gd name="T50" fmla="*/ 45 w 69"/>
                <a:gd name="T51" fmla="*/ 0 h 62"/>
                <a:gd name="T52" fmla="*/ 61 w 69"/>
                <a:gd name="T53" fmla="*/ 0 h 62"/>
                <a:gd name="T54" fmla="*/ 69 w 69"/>
                <a:gd name="T5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62">
                  <a:moveTo>
                    <a:pt x="69" y="62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4"/>
                    <a:pt x="49" y="27"/>
                    <a:pt x="48" y="31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27"/>
                    <a:pt x="20" y="24"/>
                    <a:pt x="19" y="21"/>
                  </a:cubicBezTo>
                  <a:cubicBezTo>
                    <a:pt x="19" y="22"/>
                    <a:pt x="19" y="23"/>
                    <a:pt x="19" y="25"/>
                  </a:cubicBezTo>
                  <a:cubicBezTo>
                    <a:pt x="19" y="26"/>
                    <a:pt x="19" y="27"/>
                    <a:pt x="19" y="28"/>
                  </a:cubicBezTo>
                  <a:cubicBezTo>
                    <a:pt x="18" y="31"/>
                    <a:pt x="18" y="33"/>
                    <a:pt x="18" y="35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6"/>
                    <a:pt x="34" y="38"/>
                    <a:pt x="35" y="40"/>
                  </a:cubicBezTo>
                  <a:cubicBezTo>
                    <a:pt x="35" y="40"/>
                    <a:pt x="35" y="39"/>
                    <a:pt x="35" y="39"/>
                  </a:cubicBezTo>
                  <a:cubicBezTo>
                    <a:pt x="35" y="39"/>
                    <a:pt x="35" y="38"/>
                    <a:pt x="35" y="37"/>
                  </a:cubicBezTo>
                  <a:cubicBezTo>
                    <a:pt x="36" y="35"/>
                    <a:pt x="36" y="34"/>
                    <a:pt x="36" y="3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69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0" name="Freeform 154">
              <a:extLst>
                <a:ext uri="{FF2B5EF4-FFF2-40B4-BE49-F238E27FC236}">
                  <a16:creationId xmlns:a16="http://schemas.microsoft.com/office/drawing/2014/main" id="{0E75BBE3-602D-4E55-9363-0B332CF2D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4" y="3928"/>
              <a:ext cx="44" cy="63"/>
            </a:xfrm>
            <a:custGeom>
              <a:avLst/>
              <a:gdLst>
                <a:gd name="T0" fmla="*/ 0 w 44"/>
                <a:gd name="T1" fmla="*/ 62 h 62"/>
                <a:gd name="T2" fmla="*/ 0 w 44"/>
                <a:gd name="T3" fmla="*/ 0 h 62"/>
                <a:gd name="T4" fmla="*/ 15 w 44"/>
                <a:gd name="T5" fmla="*/ 0 h 62"/>
                <a:gd name="T6" fmla="*/ 29 w 44"/>
                <a:gd name="T7" fmla="*/ 0 h 62"/>
                <a:gd name="T8" fmla="*/ 35 w 44"/>
                <a:gd name="T9" fmla="*/ 3 h 62"/>
                <a:gd name="T10" fmla="*/ 40 w 44"/>
                <a:gd name="T11" fmla="*/ 8 h 62"/>
                <a:gd name="T12" fmla="*/ 42 w 44"/>
                <a:gd name="T13" fmla="*/ 15 h 62"/>
                <a:gd name="T14" fmla="*/ 39 w 44"/>
                <a:gd name="T15" fmla="*/ 24 h 62"/>
                <a:gd name="T16" fmla="*/ 32 w 44"/>
                <a:gd name="T17" fmla="*/ 28 h 62"/>
                <a:gd name="T18" fmla="*/ 37 w 44"/>
                <a:gd name="T19" fmla="*/ 30 h 62"/>
                <a:gd name="T20" fmla="*/ 41 w 44"/>
                <a:gd name="T21" fmla="*/ 33 h 62"/>
                <a:gd name="T22" fmla="*/ 44 w 44"/>
                <a:gd name="T23" fmla="*/ 44 h 62"/>
                <a:gd name="T24" fmla="*/ 43 w 44"/>
                <a:gd name="T25" fmla="*/ 53 h 62"/>
                <a:gd name="T26" fmla="*/ 37 w 44"/>
                <a:gd name="T27" fmla="*/ 59 h 62"/>
                <a:gd name="T28" fmla="*/ 30 w 44"/>
                <a:gd name="T29" fmla="*/ 61 h 62"/>
                <a:gd name="T30" fmla="*/ 16 w 44"/>
                <a:gd name="T31" fmla="*/ 62 h 62"/>
                <a:gd name="T32" fmla="*/ 0 w 44"/>
                <a:gd name="T33" fmla="*/ 62 h 62"/>
                <a:gd name="T34" fmla="*/ 14 w 44"/>
                <a:gd name="T35" fmla="*/ 25 h 62"/>
                <a:gd name="T36" fmla="*/ 17 w 44"/>
                <a:gd name="T37" fmla="*/ 25 h 62"/>
                <a:gd name="T38" fmla="*/ 25 w 44"/>
                <a:gd name="T39" fmla="*/ 23 h 62"/>
                <a:gd name="T40" fmla="*/ 27 w 44"/>
                <a:gd name="T41" fmla="*/ 18 h 62"/>
                <a:gd name="T42" fmla="*/ 25 w 44"/>
                <a:gd name="T43" fmla="*/ 13 h 62"/>
                <a:gd name="T44" fmla="*/ 17 w 44"/>
                <a:gd name="T45" fmla="*/ 12 h 62"/>
                <a:gd name="T46" fmla="*/ 14 w 44"/>
                <a:gd name="T47" fmla="*/ 12 h 62"/>
                <a:gd name="T48" fmla="*/ 14 w 44"/>
                <a:gd name="T49" fmla="*/ 25 h 62"/>
                <a:gd name="T50" fmla="*/ 14 w 44"/>
                <a:gd name="T51" fmla="*/ 49 h 62"/>
                <a:gd name="T52" fmla="*/ 20 w 44"/>
                <a:gd name="T53" fmla="*/ 49 h 62"/>
                <a:gd name="T54" fmla="*/ 27 w 44"/>
                <a:gd name="T55" fmla="*/ 48 h 62"/>
                <a:gd name="T56" fmla="*/ 30 w 44"/>
                <a:gd name="T57" fmla="*/ 43 h 62"/>
                <a:gd name="T58" fmla="*/ 28 w 44"/>
                <a:gd name="T59" fmla="*/ 37 h 62"/>
                <a:gd name="T60" fmla="*/ 20 w 44"/>
                <a:gd name="T61" fmla="*/ 36 h 62"/>
                <a:gd name="T62" fmla="*/ 14 w 44"/>
                <a:gd name="T63" fmla="*/ 36 h 62"/>
                <a:gd name="T64" fmla="*/ 14 w 44"/>
                <a:gd name="T65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62">
                  <a:moveTo>
                    <a:pt x="0" y="6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6" y="0"/>
                    <a:pt x="29" y="0"/>
                  </a:cubicBezTo>
                  <a:cubicBezTo>
                    <a:pt x="31" y="1"/>
                    <a:pt x="34" y="1"/>
                    <a:pt x="35" y="3"/>
                  </a:cubicBezTo>
                  <a:cubicBezTo>
                    <a:pt x="38" y="4"/>
                    <a:pt x="39" y="6"/>
                    <a:pt x="40" y="8"/>
                  </a:cubicBezTo>
                  <a:cubicBezTo>
                    <a:pt x="41" y="10"/>
                    <a:pt x="42" y="12"/>
                    <a:pt x="42" y="15"/>
                  </a:cubicBezTo>
                  <a:cubicBezTo>
                    <a:pt x="42" y="19"/>
                    <a:pt x="41" y="22"/>
                    <a:pt x="39" y="24"/>
                  </a:cubicBezTo>
                  <a:cubicBezTo>
                    <a:pt x="38" y="26"/>
                    <a:pt x="35" y="27"/>
                    <a:pt x="32" y="28"/>
                  </a:cubicBezTo>
                  <a:cubicBezTo>
                    <a:pt x="33" y="28"/>
                    <a:pt x="35" y="29"/>
                    <a:pt x="37" y="30"/>
                  </a:cubicBezTo>
                  <a:cubicBezTo>
                    <a:pt x="38" y="31"/>
                    <a:pt x="40" y="32"/>
                    <a:pt x="41" y="33"/>
                  </a:cubicBezTo>
                  <a:cubicBezTo>
                    <a:pt x="43" y="36"/>
                    <a:pt x="44" y="40"/>
                    <a:pt x="44" y="44"/>
                  </a:cubicBezTo>
                  <a:cubicBezTo>
                    <a:pt x="44" y="48"/>
                    <a:pt x="44" y="51"/>
                    <a:pt x="43" y="53"/>
                  </a:cubicBezTo>
                  <a:cubicBezTo>
                    <a:pt x="41" y="56"/>
                    <a:pt x="39" y="58"/>
                    <a:pt x="37" y="59"/>
                  </a:cubicBezTo>
                  <a:cubicBezTo>
                    <a:pt x="35" y="60"/>
                    <a:pt x="33" y="61"/>
                    <a:pt x="30" y="61"/>
                  </a:cubicBezTo>
                  <a:cubicBezTo>
                    <a:pt x="27" y="62"/>
                    <a:pt x="22" y="62"/>
                    <a:pt x="16" y="62"/>
                  </a:cubicBezTo>
                  <a:lnTo>
                    <a:pt x="0" y="62"/>
                  </a:lnTo>
                  <a:close/>
                  <a:moveTo>
                    <a:pt x="14" y="25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21" y="25"/>
                    <a:pt x="24" y="24"/>
                    <a:pt x="25" y="23"/>
                  </a:cubicBezTo>
                  <a:cubicBezTo>
                    <a:pt x="27" y="22"/>
                    <a:pt x="27" y="21"/>
                    <a:pt x="27" y="18"/>
                  </a:cubicBezTo>
                  <a:cubicBezTo>
                    <a:pt x="27" y="16"/>
                    <a:pt x="27" y="14"/>
                    <a:pt x="25" y="13"/>
                  </a:cubicBezTo>
                  <a:cubicBezTo>
                    <a:pt x="24" y="12"/>
                    <a:pt x="21" y="12"/>
                    <a:pt x="17" y="12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4" y="25"/>
                  </a:lnTo>
                  <a:close/>
                  <a:moveTo>
                    <a:pt x="14" y="49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3" y="49"/>
                    <a:pt x="26" y="49"/>
                    <a:pt x="27" y="48"/>
                  </a:cubicBezTo>
                  <a:cubicBezTo>
                    <a:pt x="29" y="47"/>
                    <a:pt x="30" y="45"/>
                    <a:pt x="30" y="43"/>
                  </a:cubicBezTo>
                  <a:cubicBezTo>
                    <a:pt x="30" y="40"/>
                    <a:pt x="29" y="38"/>
                    <a:pt x="28" y="37"/>
                  </a:cubicBezTo>
                  <a:cubicBezTo>
                    <a:pt x="26" y="36"/>
                    <a:pt x="24" y="36"/>
                    <a:pt x="20" y="36"/>
                  </a:cubicBezTo>
                  <a:cubicBezTo>
                    <a:pt x="14" y="36"/>
                    <a:pt x="14" y="36"/>
                    <a:pt x="14" y="36"/>
                  </a:cubicBezTo>
                  <a:lnTo>
                    <a:pt x="1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1" name="Rectangle 155">
              <a:extLst>
                <a:ext uri="{FF2B5EF4-FFF2-40B4-BE49-F238E27FC236}">
                  <a16:creationId xmlns:a16="http://schemas.microsoft.com/office/drawing/2014/main" id="{1C293265-A34B-449B-BCDF-6D3C195A2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" y="3928"/>
              <a:ext cx="16" cy="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2" name="Freeform 156">
              <a:extLst>
                <a:ext uri="{FF2B5EF4-FFF2-40B4-BE49-F238E27FC236}">
                  <a16:creationId xmlns:a16="http://schemas.microsoft.com/office/drawing/2014/main" id="{63164967-E4C4-4318-850C-B4BFBC4EB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3928"/>
              <a:ext cx="35" cy="63"/>
            </a:xfrm>
            <a:custGeom>
              <a:avLst/>
              <a:gdLst>
                <a:gd name="T0" fmla="*/ 0 w 35"/>
                <a:gd name="T1" fmla="*/ 63 h 63"/>
                <a:gd name="T2" fmla="*/ 0 w 35"/>
                <a:gd name="T3" fmla="*/ 0 h 63"/>
                <a:gd name="T4" fmla="*/ 35 w 35"/>
                <a:gd name="T5" fmla="*/ 0 h 63"/>
                <a:gd name="T6" fmla="*/ 35 w 35"/>
                <a:gd name="T7" fmla="*/ 13 h 63"/>
                <a:gd name="T8" fmla="*/ 16 w 35"/>
                <a:gd name="T9" fmla="*/ 13 h 63"/>
                <a:gd name="T10" fmla="*/ 16 w 35"/>
                <a:gd name="T11" fmla="*/ 25 h 63"/>
                <a:gd name="T12" fmla="*/ 34 w 35"/>
                <a:gd name="T13" fmla="*/ 25 h 63"/>
                <a:gd name="T14" fmla="*/ 34 w 35"/>
                <a:gd name="T15" fmla="*/ 39 h 63"/>
                <a:gd name="T16" fmla="*/ 16 w 35"/>
                <a:gd name="T17" fmla="*/ 39 h 63"/>
                <a:gd name="T18" fmla="*/ 16 w 35"/>
                <a:gd name="T19" fmla="*/ 49 h 63"/>
                <a:gd name="T20" fmla="*/ 35 w 35"/>
                <a:gd name="T21" fmla="*/ 49 h 63"/>
                <a:gd name="T22" fmla="*/ 35 w 35"/>
                <a:gd name="T23" fmla="*/ 63 h 63"/>
                <a:gd name="T24" fmla="*/ 0 w 35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0" y="63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13"/>
                  </a:lnTo>
                  <a:lnTo>
                    <a:pt x="16" y="13"/>
                  </a:lnTo>
                  <a:lnTo>
                    <a:pt x="16" y="25"/>
                  </a:lnTo>
                  <a:lnTo>
                    <a:pt x="34" y="25"/>
                  </a:lnTo>
                  <a:lnTo>
                    <a:pt x="34" y="39"/>
                  </a:lnTo>
                  <a:lnTo>
                    <a:pt x="16" y="39"/>
                  </a:lnTo>
                  <a:lnTo>
                    <a:pt x="16" y="49"/>
                  </a:lnTo>
                  <a:lnTo>
                    <a:pt x="35" y="49"/>
                  </a:lnTo>
                  <a:lnTo>
                    <a:pt x="35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3" name="Freeform 157">
              <a:extLst>
                <a:ext uri="{FF2B5EF4-FFF2-40B4-BE49-F238E27FC236}">
                  <a16:creationId xmlns:a16="http://schemas.microsoft.com/office/drawing/2014/main" id="{77C09B00-D3F1-4630-8B53-A6763A909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3928"/>
              <a:ext cx="56" cy="63"/>
            </a:xfrm>
            <a:custGeom>
              <a:avLst/>
              <a:gdLst>
                <a:gd name="T0" fmla="*/ 0 w 55"/>
                <a:gd name="T1" fmla="*/ 62 h 62"/>
                <a:gd name="T2" fmla="*/ 0 w 55"/>
                <a:gd name="T3" fmla="*/ 0 h 62"/>
                <a:gd name="T4" fmla="*/ 15 w 55"/>
                <a:gd name="T5" fmla="*/ 0 h 62"/>
                <a:gd name="T6" fmla="*/ 36 w 55"/>
                <a:gd name="T7" fmla="*/ 32 h 62"/>
                <a:gd name="T8" fmla="*/ 38 w 55"/>
                <a:gd name="T9" fmla="*/ 36 h 62"/>
                <a:gd name="T10" fmla="*/ 41 w 55"/>
                <a:gd name="T11" fmla="*/ 43 h 62"/>
                <a:gd name="T12" fmla="*/ 41 w 55"/>
                <a:gd name="T13" fmla="*/ 39 h 62"/>
                <a:gd name="T14" fmla="*/ 41 w 55"/>
                <a:gd name="T15" fmla="*/ 36 h 62"/>
                <a:gd name="T16" fmla="*/ 40 w 55"/>
                <a:gd name="T17" fmla="*/ 31 h 62"/>
                <a:gd name="T18" fmla="*/ 40 w 55"/>
                <a:gd name="T19" fmla="*/ 0 h 62"/>
                <a:gd name="T20" fmla="*/ 55 w 55"/>
                <a:gd name="T21" fmla="*/ 0 h 62"/>
                <a:gd name="T22" fmla="*/ 55 w 55"/>
                <a:gd name="T23" fmla="*/ 62 h 62"/>
                <a:gd name="T24" fmla="*/ 40 w 55"/>
                <a:gd name="T25" fmla="*/ 62 h 62"/>
                <a:gd name="T26" fmla="*/ 19 w 55"/>
                <a:gd name="T27" fmla="*/ 30 h 62"/>
                <a:gd name="T28" fmla="*/ 17 w 55"/>
                <a:gd name="T29" fmla="*/ 26 h 62"/>
                <a:gd name="T30" fmla="*/ 14 w 55"/>
                <a:gd name="T31" fmla="*/ 19 h 62"/>
                <a:gd name="T32" fmla="*/ 14 w 55"/>
                <a:gd name="T33" fmla="*/ 23 h 62"/>
                <a:gd name="T34" fmla="*/ 14 w 55"/>
                <a:gd name="T35" fmla="*/ 26 h 62"/>
                <a:gd name="T36" fmla="*/ 15 w 55"/>
                <a:gd name="T37" fmla="*/ 31 h 62"/>
                <a:gd name="T38" fmla="*/ 15 w 55"/>
                <a:gd name="T39" fmla="*/ 62 h 62"/>
                <a:gd name="T40" fmla="*/ 0 w 55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62">
                  <a:moveTo>
                    <a:pt x="0" y="6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4"/>
                    <a:pt x="38" y="36"/>
                  </a:cubicBezTo>
                  <a:cubicBezTo>
                    <a:pt x="39" y="38"/>
                    <a:pt x="40" y="40"/>
                    <a:pt x="41" y="43"/>
                  </a:cubicBezTo>
                  <a:cubicBezTo>
                    <a:pt x="41" y="42"/>
                    <a:pt x="41" y="40"/>
                    <a:pt x="41" y="39"/>
                  </a:cubicBezTo>
                  <a:cubicBezTo>
                    <a:pt x="41" y="38"/>
                    <a:pt x="41" y="37"/>
                    <a:pt x="41" y="36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8"/>
                    <a:pt x="17" y="26"/>
                  </a:cubicBezTo>
                  <a:cubicBezTo>
                    <a:pt x="16" y="24"/>
                    <a:pt x="15" y="22"/>
                    <a:pt x="14" y="19"/>
                  </a:cubicBezTo>
                  <a:cubicBezTo>
                    <a:pt x="14" y="20"/>
                    <a:pt x="14" y="22"/>
                    <a:pt x="14" y="23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5" y="28"/>
                    <a:pt x="15" y="30"/>
                    <a:pt x="15" y="31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4" name="Freeform 158">
              <a:extLst>
                <a:ext uri="{FF2B5EF4-FFF2-40B4-BE49-F238E27FC236}">
                  <a16:creationId xmlns:a16="http://schemas.microsoft.com/office/drawing/2014/main" id="{982AACB8-B204-4834-9136-77460127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3928"/>
              <a:ext cx="41" cy="63"/>
            </a:xfrm>
            <a:custGeom>
              <a:avLst/>
              <a:gdLst>
                <a:gd name="T0" fmla="*/ 13 w 41"/>
                <a:gd name="T1" fmla="*/ 63 h 63"/>
                <a:gd name="T2" fmla="*/ 13 w 41"/>
                <a:gd name="T3" fmla="*/ 15 h 63"/>
                <a:gd name="T4" fmla="*/ 0 w 41"/>
                <a:gd name="T5" fmla="*/ 15 h 63"/>
                <a:gd name="T6" fmla="*/ 0 w 41"/>
                <a:gd name="T7" fmla="*/ 0 h 63"/>
                <a:gd name="T8" fmla="*/ 41 w 41"/>
                <a:gd name="T9" fmla="*/ 0 h 63"/>
                <a:gd name="T10" fmla="*/ 41 w 41"/>
                <a:gd name="T11" fmla="*/ 15 h 63"/>
                <a:gd name="T12" fmla="*/ 28 w 41"/>
                <a:gd name="T13" fmla="*/ 15 h 63"/>
                <a:gd name="T14" fmla="*/ 28 w 41"/>
                <a:gd name="T15" fmla="*/ 63 h 63"/>
                <a:gd name="T16" fmla="*/ 13 w 4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3">
                  <a:moveTo>
                    <a:pt x="13" y="63"/>
                  </a:moveTo>
                  <a:lnTo>
                    <a:pt x="13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5"/>
                  </a:lnTo>
                  <a:lnTo>
                    <a:pt x="28" y="15"/>
                  </a:lnTo>
                  <a:lnTo>
                    <a:pt x="28" y="63"/>
                  </a:lnTo>
                  <a:lnTo>
                    <a:pt x="13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5" name="Freeform 159">
              <a:extLst>
                <a:ext uri="{FF2B5EF4-FFF2-40B4-BE49-F238E27FC236}">
                  <a16:creationId xmlns:a16="http://schemas.microsoft.com/office/drawing/2014/main" id="{BA608989-FC6E-4CAD-87CC-40D185459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8" y="3928"/>
              <a:ext cx="59" cy="63"/>
            </a:xfrm>
            <a:custGeom>
              <a:avLst/>
              <a:gdLst>
                <a:gd name="T0" fmla="*/ 0 w 59"/>
                <a:gd name="T1" fmla="*/ 62 h 62"/>
                <a:gd name="T2" fmla="*/ 20 w 59"/>
                <a:gd name="T3" fmla="*/ 0 h 62"/>
                <a:gd name="T4" fmla="*/ 39 w 59"/>
                <a:gd name="T5" fmla="*/ 0 h 62"/>
                <a:gd name="T6" fmla="*/ 59 w 59"/>
                <a:gd name="T7" fmla="*/ 62 h 62"/>
                <a:gd name="T8" fmla="*/ 43 w 59"/>
                <a:gd name="T9" fmla="*/ 62 h 62"/>
                <a:gd name="T10" fmla="*/ 41 w 59"/>
                <a:gd name="T11" fmla="*/ 51 h 62"/>
                <a:gd name="T12" fmla="*/ 18 w 59"/>
                <a:gd name="T13" fmla="*/ 51 h 62"/>
                <a:gd name="T14" fmla="*/ 16 w 59"/>
                <a:gd name="T15" fmla="*/ 62 h 62"/>
                <a:gd name="T16" fmla="*/ 0 w 59"/>
                <a:gd name="T17" fmla="*/ 62 h 62"/>
                <a:gd name="T18" fmla="*/ 22 w 59"/>
                <a:gd name="T19" fmla="*/ 39 h 62"/>
                <a:gd name="T20" fmla="*/ 37 w 59"/>
                <a:gd name="T21" fmla="*/ 39 h 62"/>
                <a:gd name="T22" fmla="*/ 32 w 59"/>
                <a:gd name="T23" fmla="*/ 18 h 62"/>
                <a:gd name="T24" fmla="*/ 31 w 59"/>
                <a:gd name="T25" fmla="*/ 15 h 62"/>
                <a:gd name="T26" fmla="*/ 30 w 59"/>
                <a:gd name="T27" fmla="*/ 10 h 62"/>
                <a:gd name="T28" fmla="*/ 29 w 59"/>
                <a:gd name="T29" fmla="*/ 12 h 62"/>
                <a:gd name="T30" fmla="*/ 29 w 59"/>
                <a:gd name="T31" fmla="*/ 14 h 62"/>
                <a:gd name="T32" fmla="*/ 28 w 59"/>
                <a:gd name="T33" fmla="*/ 18 h 62"/>
                <a:gd name="T34" fmla="*/ 22 w 59"/>
                <a:gd name="T3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62">
                  <a:moveTo>
                    <a:pt x="0" y="6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6" y="62"/>
                    <a:pt x="16" y="62"/>
                    <a:pt x="16" y="62"/>
                  </a:cubicBezTo>
                  <a:lnTo>
                    <a:pt x="0" y="62"/>
                  </a:lnTo>
                  <a:close/>
                  <a:moveTo>
                    <a:pt x="22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3"/>
                    <a:pt x="29" y="13"/>
                    <a:pt x="29" y="14"/>
                  </a:cubicBezTo>
                  <a:cubicBezTo>
                    <a:pt x="28" y="18"/>
                    <a:pt x="28" y="18"/>
                    <a:pt x="28" y="18"/>
                  </a:cubicBezTo>
                  <a:lnTo>
                    <a:pt x="22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6" name="Freeform 160">
              <a:extLst>
                <a:ext uri="{FF2B5EF4-FFF2-40B4-BE49-F238E27FC236}">
                  <a16:creationId xmlns:a16="http://schemas.microsoft.com/office/drawing/2014/main" id="{ACFD0738-7C68-4613-96C0-015242FB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3928"/>
              <a:ext cx="35" cy="63"/>
            </a:xfrm>
            <a:custGeom>
              <a:avLst/>
              <a:gdLst>
                <a:gd name="T0" fmla="*/ 0 w 35"/>
                <a:gd name="T1" fmla="*/ 63 h 63"/>
                <a:gd name="T2" fmla="*/ 0 w 35"/>
                <a:gd name="T3" fmla="*/ 0 h 63"/>
                <a:gd name="T4" fmla="*/ 16 w 35"/>
                <a:gd name="T5" fmla="*/ 0 h 63"/>
                <a:gd name="T6" fmla="*/ 16 w 35"/>
                <a:gd name="T7" fmla="*/ 49 h 63"/>
                <a:gd name="T8" fmla="*/ 35 w 35"/>
                <a:gd name="T9" fmla="*/ 49 h 63"/>
                <a:gd name="T10" fmla="*/ 35 w 35"/>
                <a:gd name="T11" fmla="*/ 63 h 63"/>
                <a:gd name="T12" fmla="*/ 0 w 35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3">
                  <a:moveTo>
                    <a:pt x="0" y="6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9"/>
                  </a:lnTo>
                  <a:lnTo>
                    <a:pt x="35" y="49"/>
                  </a:lnTo>
                  <a:lnTo>
                    <a:pt x="35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207" name="CuadroTexto 206">
            <a:extLst>
              <a:ext uri="{FF2B5EF4-FFF2-40B4-BE49-F238E27FC236}">
                <a16:creationId xmlns:a16="http://schemas.microsoft.com/office/drawing/2014/main" id="{4B56DF38-A00F-45E7-9816-04C2AD1BEDFC}"/>
              </a:ext>
            </a:extLst>
          </p:cNvPr>
          <p:cNvSpPr txBox="1"/>
          <p:nvPr/>
        </p:nvSpPr>
        <p:spPr>
          <a:xfrm>
            <a:off x="6868832" y="5021350"/>
            <a:ext cx="539102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solidFill>
                  <a:schemeClr val="bg1"/>
                </a:solidFill>
                <a:latin typeface="+mn-lt"/>
              </a:rPr>
              <a:t>PhD. RAFAEL RUIZ CALATRAVA</a:t>
            </a:r>
          </a:p>
          <a:p>
            <a:r>
              <a:rPr lang="es-EC" sz="1600" dirty="0">
                <a:solidFill>
                  <a:schemeClr val="bg1"/>
                </a:solidFill>
              </a:rPr>
              <a:t>Director de la Cátedra de Prevención de Riesgos Laborales y Salud Pública de la Universidad de Córdoba.</a:t>
            </a:r>
          </a:p>
          <a:p>
            <a:r>
              <a:rPr lang="es-EC" sz="1600" dirty="0">
                <a:solidFill>
                  <a:schemeClr val="bg1"/>
                </a:solidFill>
                <a:latin typeface="+mn-lt"/>
              </a:rPr>
              <a:t>Presidente del CGPSST y CGRICT   --  CGCOGSE</a:t>
            </a:r>
          </a:p>
          <a:p>
            <a:r>
              <a:rPr lang="es-EC" sz="1600" dirty="0">
                <a:solidFill>
                  <a:schemeClr val="bg1"/>
                </a:solidFill>
              </a:rPr>
              <a:t>Junta Directiva de la Plataforma </a:t>
            </a:r>
            <a:r>
              <a:rPr lang="es-EC" sz="1600" dirty="0" err="1">
                <a:solidFill>
                  <a:schemeClr val="bg1"/>
                </a:solidFill>
              </a:rPr>
              <a:t>Técnologica</a:t>
            </a:r>
            <a:r>
              <a:rPr lang="es-EC" sz="1600" dirty="0">
                <a:solidFill>
                  <a:schemeClr val="bg1"/>
                </a:solidFill>
              </a:rPr>
              <a:t> de Seguridad Industrial de España  (PESI)</a:t>
            </a:r>
          </a:p>
          <a:p>
            <a:r>
              <a:rPr lang="es-EC" sz="1600" dirty="0">
                <a:solidFill>
                  <a:schemeClr val="bg1"/>
                </a:solidFill>
              </a:rPr>
              <a:t>UMIVALE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1" name="Imagen 210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FEC99C88-242E-45CF-AA67-060AF83E1E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99" y="3654602"/>
            <a:ext cx="3089650" cy="31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24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59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Car Lock</vt:lpstr>
      <vt:lpstr>Tema de Office</vt:lpstr>
      <vt:lpstr>ESTRATEGIAS PSICOSOCIALES PARA AFRONTAR  EL RETORNO AL TRABAJO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PSICOSOCIALES PARA AFRONTAR  EL RETORNO AL TRABAJO COVID-19</dc:title>
  <dc:creator>RAFAEL RUIZ CALATRAVA</dc:creator>
  <cp:lastModifiedBy>RAFAEL RUIZ CALATRAVA</cp:lastModifiedBy>
  <cp:revision>2</cp:revision>
  <dcterms:created xsi:type="dcterms:W3CDTF">2020-10-29T07:39:35Z</dcterms:created>
  <dcterms:modified xsi:type="dcterms:W3CDTF">2020-10-30T07:17:00Z</dcterms:modified>
</cp:coreProperties>
</file>