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1272" r:id="rId5"/>
    <p:sldId id="1273" r:id="rId6"/>
    <p:sldId id="1275" r:id="rId7"/>
    <p:sldId id="1274" r:id="rId8"/>
    <p:sldId id="1263" r:id="rId9"/>
    <p:sldId id="1268" r:id="rId10"/>
    <p:sldId id="1269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nandez Barajas, Roberto" initials="FBR" lastIdx="1" clrIdx="0">
    <p:extLst>
      <p:ext uri="{19B8F6BF-5375-455C-9EA6-DF929625EA0E}">
        <p15:presenceInfo xmlns:p15="http://schemas.microsoft.com/office/powerpoint/2012/main" userId="S::FBROBER@mapfre.net::f5e0a939-e679-4862-9328-ed36b786a8f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1E05"/>
    <a:srgbClr val="E00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756" y="84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A426A-EE2F-4E99-9F46-A1A95A95673C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4E97D-5194-4DDF-8A38-9E12D9C823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3143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D120-7BEB-4375-B99D-CE9CC7B23704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A482-09F1-416F-93C7-62B771B54F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12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D120-7BEB-4375-B99D-CE9CC7B23704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A482-09F1-416F-93C7-62B771B54F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7565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D120-7BEB-4375-B99D-CE9CC7B23704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A482-09F1-416F-93C7-62B771B54F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9713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Picture Placeholder 35"/>
          <p:cNvSpPr>
            <a:spLocks noGrp="1"/>
          </p:cNvSpPr>
          <p:nvPr>
            <p:ph type="pic" sz="quarter" idx="15"/>
          </p:nvPr>
        </p:nvSpPr>
        <p:spPr>
          <a:xfrm>
            <a:off x="2" y="3693263"/>
            <a:ext cx="1475654" cy="1450237"/>
          </a:xfrm>
          <a:custGeom>
            <a:avLst/>
            <a:gdLst>
              <a:gd name="connsiteX0" fmla="*/ 0 w 2113283"/>
              <a:gd name="connsiteY0" fmla="*/ 0 h 1995346"/>
              <a:gd name="connsiteX1" fmla="*/ 474828 w 2113283"/>
              <a:gd name="connsiteY1" fmla="*/ 432996 h 1995346"/>
              <a:gd name="connsiteX2" fmla="*/ 2113283 w 2113283"/>
              <a:gd name="connsiteY2" fmla="*/ 1995346 h 1995346"/>
              <a:gd name="connsiteX3" fmla="*/ 0 w 2113283"/>
              <a:gd name="connsiteY3" fmla="*/ 1995346 h 199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3283" h="1995346">
                <a:moveTo>
                  <a:pt x="0" y="0"/>
                </a:moveTo>
                <a:lnTo>
                  <a:pt x="474828" y="432996"/>
                </a:lnTo>
                <a:lnTo>
                  <a:pt x="2113283" y="1995346"/>
                </a:lnTo>
                <a:lnTo>
                  <a:pt x="0" y="1995346"/>
                </a:lnTo>
                <a:close/>
              </a:path>
            </a:pathLst>
          </a:custGeom>
        </p:spPr>
        <p:txBody>
          <a:bodyPr wrap="square" lIns="68580" tIns="34290" rIns="68580" bIns="34290">
            <a:noAutofit/>
          </a:bodyPr>
          <a:lstStyle/>
          <a:p>
            <a:endParaRPr lang="id-ID"/>
          </a:p>
        </p:txBody>
      </p:sp>
      <p:sp>
        <p:nvSpPr>
          <p:cNvPr id="7" name="Picture Placeholder 27"/>
          <p:cNvSpPr>
            <a:spLocks noGrp="1"/>
          </p:cNvSpPr>
          <p:nvPr>
            <p:ph type="pic" sz="quarter" idx="14"/>
          </p:nvPr>
        </p:nvSpPr>
        <p:spPr>
          <a:xfrm>
            <a:off x="95973" y="1903646"/>
            <a:ext cx="3257550" cy="3257550"/>
          </a:xfrm>
          <a:custGeom>
            <a:avLst/>
            <a:gdLst>
              <a:gd name="connsiteX0" fmla="*/ 2171700 w 4343400"/>
              <a:gd name="connsiteY0" fmla="*/ 0 h 4343400"/>
              <a:gd name="connsiteX1" fmla="*/ 4343400 w 4343400"/>
              <a:gd name="connsiteY1" fmla="*/ 2171700 h 4343400"/>
              <a:gd name="connsiteX2" fmla="*/ 2171700 w 4343400"/>
              <a:gd name="connsiteY2" fmla="*/ 4343400 h 4343400"/>
              <a:gd name="connsiteX3" fmla="*/ 0 w 4343400"/>
              <a:gd name="connsiteY3" fmla="*/ 217170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3400" h="4343400">
                <a:moveTo>
                  <a:pt x="2171700" y="0"/>
                </a:moveTo>
                <a:lnTo>
                  <a:pt x="4343400" y="2171700"/>
                </a:lnTo>
                <a:lnTo>
                  <a:pt x="2171700" y="4343400"/>
                </a:lnTo>
                <a:lnTo>
                  <a:pt x="0" y="2171700"/>
                </a:lnTo>
                <a:close/>
              </a:path>
            </a:pathLst>
          </a:custGeom>
        </p:spPr>
        <p:txBody>
          <a:bodyPr wrap="square" lIns="68580" tIns="34290" rIns="68580" bIns="34290">
            <a:noAutofit/>
          </a:bodyPr>
          <a:lstStyle/>
          <a:p>
            <a:endParaRPr lang="id-ID"/>
          </a:p>
        </p:txBody>
      </p:sp>
      <p:sp>
        <p:nvSpPr>
          <p:cNvPr id="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3610527" y="0"/>
            <a:ext cx="3245089" cy="1593935"/>
          </a:xfrm>
          <a:custGeom>
            <a:avLst/>
            <a:gdLst>
              <a:gd name="connsiteX0" fmla="*/ 0 w 4326785"/>
              <a:gd name="connsiteY0" fmla="*/ 0 h 2125246"/>
              <a:gd name="connsiteX1" fmla="*/ 4326785 w 4326785"/>
              <a:gd name="connsiteY1" fmla="*/ 0 h 2125246"/>
              <a:gd name="connsiteX2" fmla="*/ 2163392 w 4326785"/>
              <a:gd name="connsiteY2" fmla="*/ 2125246 h 212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6785" h="2125246">
                <a:moveTo>
                  <a:pt x="0" y="0"/>
                </a:moveTo>
                <a:lnTo>
                  <a:pt x="4326785" y="0"/>
                </a:lnTo>
                <a:lnTo>
                  <a:pt x="2163392" y="2125246"/>
                </a:lnTo>
                <a:close/>
              </a:path>
            </a:pathLst>
          </a:custGeom>
        </p:spPr>
        <p:txBody>
          <a:bodyPr wrap="square" lIns="68580" tIns="34290" rIns="68580" bIns="34290">
            <a:noAutofit/>
          </a:bodyPr>
          <a:lstStyle/>
          <a:p>
            <a:endParaRPr lang="id-ID"/>
          </a:p>
        </p:txBody>
      </p:sp>
      <p:sp>
        <p:nvSpPr>
          <p:cNvPr id="9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1853249" y="111167"/>
            <a:ext cx="3257550" cy="3257550"/>
          </a:xfrm>
          <a:custGeom>
            <a:avLst/>
            <a:gdLst>
              <a:gd name="connsiteX0" fmla="*/ 2171700 w 4343400"/>
              <a:gd name="connsiteY0" fmla="*/ 0 h 4343400"/>
              <a:gd name="connsiteX1" fmla="*/ 4343400 w 4343400"/>
              <a:gd name="connsiteY1" fmla="*/ 2171700 h 4343400"/>
              <a:gd name="connsiteX2" fmla="*/ 2171700 w 4343400"/>
              <a:gd name="connsiteY2" fmla="*/ 4343400 h 4343400"/>
              <a:gd name="connsiteX3" fmla="*/ 0 w 4343400"/>
              <a:gd name="connsiteY3" fmla="*/ 217170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3400" h="4343400">
                <a:moveTo>
                  <a:pt x="2171700" y="0"/>
                </a:moveTo>
                <a:lnTo>
                  <a:pt x="4343400" y="2171700"/>
                </a:lnTo>
                <a:lnTo>
                  <a:pt x="2171700" y="4343400"/>
                </a:lnTo>
                <a:lnTo>
                  <a:pt x="0" y="2171700"/>
                </a:lnTo>
                <a:close/>
              </a:path>
            </a:pathLst>
          </a:custGeom>
        </p:spPr>
        <p:txBody>
          <a:bodyPr wrap="square" lIns="68580" tIns="34290" rIns="68580" bIns="34290">
            <a:noAutofit/>
          </a:bodyPr>
          <a:lstStyle/>
          <a:p>
            <a:endParaRPr lang="id-ID"/>
          </a:p>
        </p:txBody>
      </p:sp>
      <p:sp>
        <p:nvSpPr>
          <p:cNvPr id="10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-16265" y="135731"/>
            <a:ext cx="1680759" cy="3232986"/>
          </a:xfrm>
          <a:custGeom>
            <a:avLst/>
            <a:gdLst>
              <a:gd name="connsiteX0" fmla="*/ 0 w 2241012"/>
              <a:gd name="connsiteY0" fmla="*/ 0 h 4310648"/>
              <a:gd name="connsiteX1" fmla="*/ 2241012 w 2241012"/>
              <a:gd name="connsiteY1" fmla="*/ 2136918 h 4310648"/>
              <a:gd name="connsiteX2" fmla="*/ 0 w 2241012"/>
              <a:gd name="connsiteY2" fmla="*/ 4310648 h 4310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1012" h="4310648">
                <a:moveTo>
                  <a:pt x="0" y="0"/>
                </a:moveTo>
                <a:lnTo>
                  <a:pt x="2241012" y="2136918"/>
                </a:lnTo>
                <a:lnTo>
                  <a:pt x="0" y="4310648"/>
                </a:lnTo>
                <a:close/>
              </a:path>
            </a:pathLst>
          </a:custGeom>
        </p:spPr>
        <p:txBody>
          <a:bodyPr wrap="square" lIns="68580" tIns="34290" rIns="68580" bIns="34290">
            <a:noAutofit/>
          </a:bodyPr>
          <a:lstStyle/>
          <a:p>
            <a:endParaRPr lang="id-ID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121930" y="0"/>
            <a:ext cx="3245089" cy="1593935"/>
          </a:xfrm>
          <a:custGeom>
            <a:avLst/>
            <a:gdLst>
              <a:gd name="connsiteX0" fmla="*/ 0 w 4326785"/>
              <a:gd name="connsiteY0" fmla="*/ 0 h 2125246"/>
              <a:gd name="connsiteX1" fmla="*/ 4326785 w 4326785"/>
              <a:gd name="connsiteY1" fmla="*/ 0 h 2125246"/>
              <a:gd name="connsiteX2" fmla="*/ 2163392 w 4326785"/>
              <a:gd name="connsiteY2" fmla="*/ 2125246 h 212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6785" h="2125246">
                <a:moveTo>
                  <a:pt x="0" y="0"/>
                </a:moveTo>
                <a:lnTo>
                  <a:pt x="4326785" y="0"/>
                </a:lnTo>
                <a:lnTo>
                  <a:pt x="2163392" y="2125246"/>
                </a:lnTo>
                <a:close/>
              </a:path>
            </a:pathLst>
          </a:custGeom>
        </p:spPr>
        <p:txBody>
          <a:bodyPr wrap="square" lIns="68580" tIns="34290" rIns="68580" bIns="34290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31788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2"/>
          </p:nvPr>
        </p:nvSpPr>
        <p:spPr>
          <a:xfrm flipH="1">
            <a:off x="5969360" y="872351"/>
            <a:ext cx="3174639" cy="3543032"/>
          </a:xfrm>
          <a:custGeom>
            <a:avLst/>
            <a:gdLst>
              <a:gd name="connsiteX0" fmla="*/ 0 w 6047072"/>
              <a:gd name="connsiteY0" fmla="*/ 3577273 h 6858000"/>
              <a:gd name="connsiteX1" fmla="*/ 2961690 w 6047072"/>
              <a:gd name="connsiteY1" fmla="*/ 6415024 h 6858000"/>
              <a:gd name="connsiteX2" fmla="*/ 2499367 w 6047072"/>
              <a:gd name="connsiteY2" fmla="*/ 6858000 h 6858000"/>
              <a:gd name="connsiteX3" fmla="*/ 0 w 6047072"/>
              <a:gd name="connsiteY3" fmla="*/ 6858000 h 6858000"/>
              <a:gd name="connsiteX4" fmla="*/ 3063180 w 6047072"/>
              <a:gd name="connsiteY4" fmla="*/ 569976 h 6858000"/>
              <a:gd name="connsiteX5" fmla="*/ 6047072 w 6047072"/>
              <a:gd name="connsiteY5" fmla="*/ 3429000 h 6858000"/>
              <a:gd name="connsiteX6" fmla="*/ 3063180 w 6047072"/>
              <a:gd name="connsiteY6" fmla="*/ 6288024 h 6858000"/>
              <a:gd name="connsiteX7" fmla="*/ 79288 w 6047072"/>
              <a:gd name="connsiteY7" fmla="*/ 3429000 h 6858000"/>
              <a:gd name="connsiteX8" fmla="*/ 0 w 6047072"/>
              <a:gd name="connsiteY8" fmla="*/ 0 h 6858000"/>
              <a:gd name="connsiteX9" fmla="*/ 2499367 w 6047072"/>
              <a:gd name="connsiteY9" fmla="*/ 0 h 6858000"/>
              <a:gd name="connsiteX10" fmla="*/ 2961690 w 6047072"/>
              <a:gd name="connsiteY10" fmla="*/ 442976 h 6858000"/>
              <a:gd name="connsiteX11" fmla="*/ 0 w 6047072"/>
              <a:gd name="connsiteY11" fmla="*/ 32807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47072" h="6858000">
                <a:moveTo>
                  <a:pt x="0" y="3577273"/>
                </a:moveTo>
                <a:lnTo>
                  <a:pt x="2961690" y="6415024"/>
                </a:lnTo>
                <a:lnTo>
                  <a:pt x="2499367" y="6858000"/>
                </a:lnTo>
                <a:lnTo>
                  <a:pt x="0" y="6858000"/>
                </a:lnTo>
                <a:close/>
                <a:moveTo>
                  <a:pt x="3063180" y="569976"/>
                </a:moveTo>
                <a:lnTo>
                  <a:pt x="6047072" y="3429000"/>
                </a:lnTo>
                <a:lnTo>
                  <a:pt x="3063180" y="6288024"/>
                </a:lnTo>
                <a:lnTo>
                  <a:pt x="79288" y="3429000"/>
                </a:lnTo>
                <a:close/>
                <a:moveTo>
                  <a:pt x="0" y="0"/>
                </a:moveTo>
                <a:lnTo>
                  <a:pt x="2499367" y="0"/>
                </a:lnTo>
                <a:lnTo>
                  <a:pt x="2961690" y="442976"/>
                </a:lnTo>
                <a:lnTo>
                  <a:pt x="0" y="3280728"/>
                </a:lnTo>
                <a:close/>
              </a:path>
            </a:pathLst>
          </a:custGeom>
        </p:spPr>
        <p:txBody>
          <a:bodyPr wrap="square" lIns="68580" tIns="34290" rIns="68580" bIns="34290">
            <a:noAutofit/>
          </a:bodyPr>
          <a:lstStyle/>
          <a:p>
            <a:endParaRPr lang="fr-CA"/>
          </a:p>
        </p:txBody>
      </p:sp>
      <p:sp>
        <p:nvSpPr>
          <p:cNvPr id="3" name="2 Triángulo rectángulo"/>
          <p:cNvSpPr/>
          <p:nvPr userDrawn="1"/>
        </p:nvSpPr>
        <p:spPr>
          <a:xfrm flipH="1">
            <a:off x="7884368" y="-380578"/>
            <a:ext cx="1259632" cy="1156767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5836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2"/>
          </p:nvPr>
        </p:nvSpPr>
        <p:spPr>
          <a:xfrm flipH="1">
            <a:off x="6725953" y="872351"/>
            <a:ext cx="3174639" cy="3543032"/>
          </a:xfrm>
          <a:custGeom>
            <a:avLst/>
            <a:gdLst>
              <a:gd name="connsiteX0" fmla="*/ 0 w 6047072"/>
              <a:gd name="connsiteY0" fmla="*/ 3577273 h 6858000"/>
              <a:gd name="connsiteX1" fmla="*/ 2961690 w 6047072"/>
              <a:gd name="connsiteY1" fmla="*/ 6415024 h 6858000"/>
              <a:gd name="connsiteX2" fmla="*/ 2499367 w 6047072"/>
              <a:gd name="connsiteY2" fmla="*/ 6858000 h 6858000"/>
              <a:gd name="connsiteX3" fmla="*/ 0 w 6047072"/>
              <a:gd name="connsiteY3" fmla="*/ 6858000 h 6858000"/>
              <a:gd name="connsiteX4" fmla="*/ 3063180 w 6047072"/>
              <a:gd name="connsiteY4" fmla="*/ 569976 h 6858000"/>
              <a:gd name="connsiteX5" fmla="*/ 6047072 w 6047072"/>
              <a:gd name="connsiteY5" fmla="*/ 3429000 h 6858000"/>
              <a:gd name="connsiteX6" fmla="*/ 3063180 w 6047072"/>
              <a:gd name="connsiteY6" fmla="*/ 6288024 h 6858000"/>
              <a:gd name="connsiteX7" fmla="*/ 79288 w 6047072"/>
              <a:gd name="connsiteY7" fmla="*/ 3429000 h 6858000"/>
              <a:gd name="connsiteX8" fmla="*/ 0 w 6047072"/>
              <a:gd name="connsiteY8" fmla="*/ 0 h 6858000"/>
              <a:gd name="connsiteX9" fmla="*/ 2499367 w 6047072"/>
              <a:gd name="connsiteY9" fmla="*/ 0 h 6858000"/>
              <a:gd name="connsiteX10" fmla="*/ 2961690 w 6047072"/>
              <a:gd name="connsiteY10" fmla="*/ 442976 h 6858000"/>
              <a:gd name="connsiteX11" fmla="*/ 0 w 6047072"/>
              <a:gd name="connsiteY11" fmla="*/ 32807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47072" h="6858000">
                <a:moveTo>
                  <a:pt x="0" y="3577273"/>
                </a:moveTo>
                <a:lnTo>
                  <a:pt x="2961690" y="6415024"/>
                </a:lnTo>
                <a:lnTo>
                  <a:pt x="2499367" y="6858000"/>
                </a:lnTo>
                <a:lnTo>
                  <a:pt x="0" y="6858000"/>
                </a:lnTo>
                <a:close/>
                <a:moveTo>
                  <a:pt x="3063180" y="569976"/>
                </a:moveTo>
                <a:lnTo>
                  <a:pt x="6047072" y="3429000"/>
                </a:lnTo>
                <a:lnTo>
                  <a:pt x="3063180" y="6288024"/>
                </a:lnTo>
                <a:lnTo>
                  <a:pt x="79288" y="3429000"/>
                </a:lnTo>
                <a:close/>
                <a:moveTo>
                  <a:pt x="0" y="0"/>
                </a:moveTo>
                <a:lnTo>
                  <a:pt x="2499367" y="0"/>
                </a:lnTo>
                <a:lnTo>
                  <a:pt x="2961690" y="442976"/>
                </a:lnTo>
                <a:lnTo>
                  <a:pt x="0" y="3280728"/>
                </a:lnTo>
                <a:close/>
              </a:path>
            </a:pathLst>
          </a:custGeom>
        </p:spPr>
        <p:txBody>
          <a:bodyPr wrap="square" lIns="68580" tIns="34290" rIns="68580" bIns="34290">
            <a:noAutofit/>
          </a:bodyPr>
          <a:lstStyle/>
          <a:p>
            <a:endParaRPr lang="fr-CA"/>
          </a:p>
        </p:txBody>
      </p:sp>
      <p:pic>
        <p:nvPicPr>
          <p:cNvPr id="1026" name="Picture 2" descr="\\suvddat\Dep_Marketing\Usuarios\Sbuenac\02 Presentaciones\2018\30 RAM 2019\imagenes\Logo\logo_VAMOS_2019_BLANCO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440" y="744410"/>
            <a:ext cx="583846" cy="58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404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4086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1057217"/>
            <a:ext cx="9144001" cy="4105333"/>
          </a:xfrm>
          <a:custGeom>
            <a:avLst/>
            <a:gdLst>
              <a:gd name="connsiteX0" fmla="*/ 0 w 12192000"/>
              <a:gd name="connsiteY0" fmla="*/ 0 h 6261100"/>
              <a:gd name="connsiteX1" fmla="*/ 12192000 w 12192000"/>
              <a:gd name="connsiteY1" fmla="*/ 0 h 6261100"/>
              <a:gd name="connsiteX2" fmla="*/ 12192000 w 12192000"/>
              <a:gd name="connsiteY2" fmla="*/ 4953000 h 6261100"/>
              <a:gd name="connsiteX3" fmla="*/ 7924800 w 12192000"/>
              <a:gd name="connsiteY3" fmla="*/ 4953000 h 6261100"/>
              <a:gd name="connsiteX4" fmla="*/ 6616700 w 12192000"/>
              <a:gd name="connsiteY4" fmla="*/ 6261100 h 6261100"/>
              <a:gd name="connsiteX5" fmla="*/ 2425700 w 12192000"/>
              <a:gd name="connsiteY5" fmla="*/ 2070100 h 6261100"/>
              <a:gd name="connsiteX6" fmla="*/ 0 w 12192000"/>
              <a:gd name="connsiteY6" fmla="*/ 4495800 h 6261100"/>
              <a:gd name="connsiteX0" fmla="*/ 0 w 12192000"/>
              <a:gd name="connsiteY0" fmla="*/ 7585979 h 7585979"/>
              <a:gd name="connsiteX1" fmla="*/ 12192000 w 12192000"/>
              <a:gd name="connsiteY1" fmla="*/ 0 h 7585979"/>
              <a:gd name="connsiteX2" fmla="*/ 12192000 w 12192000"/>
              <a:gd name="connsiteY2" fmla="*/ 4953000 h 7585979"/>
              <a:gd name="connsiteX3" fmla="*/ 7924800 w 12192000"/>
              <a:gd name="connsiteY3" fmla="*/ 4953000 h 7585979"/>
              <a:gd name="connsiteX4" fmla="*/ 6616700 w 12192000"/>
              <a:gd name="connsiteY4" fmla="*/ 6261100 h 7585979"/>
              <a:gd name="connsiteX5" fmla="*/ 2425700 w 12192000"/>
              <a:gd name="connsiteY5" fmla="*/ 2070100 h 7585979"/>
              <a:gd name="connsiteX6" fmla="*/ 0 w 12192000"/>
              <a:gd name="connsiteY6" fmla="*/ 4495800 h 7585979"/>
              <a:gd name="connsiteX7" fmla="*/ 0 w 12192000"/>
              <a:gd name="connsiteY7" fmla="*/ 7585979 h 7585979"/>
              <a:gd name="connsiteX0" fmla="*/ 0 w 12192000"/>
              <a:gd name="connsiteY0" fmla="*/ 5515879 h 5515879"/>
              <a:gd name="connsiteX1" fmla="*/ 12192000 w 12192000"/>
              <a:gd name="connsiteY1" fmla="*/ 5437874 h 5515879"/>
              <a:gd name="connsiteX2" fmla="*/ 12192000 w 12192000"/>
              <a:gd name="connsiteY2" fmla="*/ 2882900 h 5515879"/>
              <a:gd name="connsiteX3" fmla="*/ 7924800 w 12192000"/>
              <a:gd name="connsiteY3" fmla="*/ 2882900 h 5515879"/>
              <a:gd name="connsiteX4" fmla="*/ 6616700 w 12192000"/>
              <a:gd name="connsiteY4" fmla="*/ 4191000 h 5515879"/>
              <a:gd name="connsiteX5" fmla="*/ 2425700 w 12192000"/>
              <a:gd name="connsiteY5" fmla="*/ 0 h 5515879"/>
              <a:gd name="connsiteX6" fmla="*/ 0 w 12192000"/>
              <a:gd name="connsiteY6" fmla="*/ 2425700 h 5515879"/>
              <a:gd name="connsiteX7" fmla="*/ 0 w 12192000"/>
              <a:gd name="connsiteY7" fmla="*/ 5515879 h 5515879"/>
              <a:gd name="connsiteX0" fmla="*/ 0 w 12192000"/>
              <a:gd name="connsiteY0" fmla="*/ 5515879 h 5515879"/>
              <a:gd name="connsiteX1" fmla="*/ 12192000 w 12192000"/>
              <a:gd name="connsiteY1" fmla="*/ 5501863 h 5515879"/>
              <a:gd name="connsiteX2" fmla="*/ 12192000 w 12192000"/>
              <a:gd name="connsiteY2" fmla="*/ 2882900 h 5515879"/>
              <a:gd name="connsiteX3" fmla="*/ 7924800 w 12192000"/>
              <a:gd name="connsiteY3" fmla="*/ 2882900 h 5515879"/>
              <a:gd name="connsiteX4" fmla="*/ 6616700 w 12192000"/>
              <a:gd name="connsiteY4" fmla="*/ 4191000 h 5515879"/>
              <a:gd name="connsiteX5" fmla="*/ 2425700 w 12192000"/>
              <a:gd name="connsiteY5" fmla="*/ 0 h 5515879"/>
              <a:gd name="connsiteX6" fmla="*/ 0 w 12192000"/>
              <a:gd name="connsiteY6" fmla="*/ 2425700 h 5515879"/>
              <a:gd name="connsiteX7" fmla="*/ 0 w 12192000"/>
              <a:gd name="connsiteY7" fmla="*/ 5515879 h 55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515879">
                <a:moveTo>
                  <a:pt x="0" y="5515879"/>
                </a:moveTo>
                <a:lnTo>
                  <a:pt x="12192000" y="5501863"/>
                </a:lnTo>
                <a:lnTo>
                  <a:pt x="12192000" y="2882900"/>
                </a:lnTo>
                <a:lnTo>
                  <a:pt x="7924800" y="2882900"/>
                </a:lnTo>
                <a:lnTo>
                  <a:pt x="6616700" y="4191000"/>
                </a:lnTo>
                <a:lnTo>
                  <a:pt x="2425700" y="0"/>
                </a:lnTo>
                <a:lnTo>
                  <a:pt x="0" y="2425700"/>
                </a:lnTo>
                <a:lnTo>
                  <a:pt x="0" y="55158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6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3338339" y="728117"/>
            <a:ext cx="3257550" cy="3257550"/>
          </a:xfrm>
          <a:custGeom>
            <a:avLst/>
            <a:gdLst>
              <a:gd name="connsiteX0" fmla="*/ 2171700 w 4343400"/>
              <a:gd name="connsiteY0" fmla="*/ 0 h 4343400"/>
              <a:gd name="connsiteX1" fmla="*/ 4343400 w 4343400"/>
              <a:gd name="connsiteY1" fmla="*/ 2171700 h 4343400"/>
              <a:gd name="connsiteX2" fmla="*/ 2171700 w 4343400"/>
              <a:gd name="connsiteY2" fmla="*/ 4343400 h 4343400"/>
              <a:gd name="connsiteX3" fmla="*/ 0 w 4343400"/>
              <a:gd name="connsiteY3" fmla="*/ 217170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3400" h="4343400">
                <a:moveTo>
                  <a:pt x="2171700" y="0"/>
                </a:moveTo>
                <a:lnTo>
                  <a:pt x="4343400" y="2171700"/>
                </a:lnTo>
                <a:lnTo>
                  <a:pt x="2171700" y="4343400"/>
                </a:lnTo>
                <a:lnTo>
                  <a:pt x="0" y="2171700"/>
                </a:lnTo>
                <a:close/>
              </a:path>
            </a:pathLst>
          </a:custGeom>
        </p:spPr>
        <p:txBody>
          <a:bodyPr wrap="square" lIns="68580" tIns="34290" rIns="68580" bIns="34290">
            <a:noAutofit/>
          </a:bodyPr>
          <a:lstStyle/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769" y="759278"/>
            <a:ext cx="3311096" cy="18124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769" y="2788225"/>
            <a:ext cx="3311096" cy="18124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48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1057217"/>
            <a:ext cx="9144001" cy="4105333"/>
          </a:xfrm>
          <a:custGeom>
            <a:avLst/>
            <a:gdLst>
              <a:gd name="connsiteX0" fmla="*/ 0 w 12192000"/>
              <a:gd name="connsiteY0" fmla="*/ 0 h 6261100"/>
              <a:gd name="connsiteX1" fmla="*/ 12192000 w 12192000"/>
              <a:gd name="connsiteY1" fmla="*/ 0 h 6261100"/>
              <a:gd name="connsiteX2" fmla="*/ 12192000 w 12192000"/>
              <a:gd name="connsiteY2" fmla="*/ 4953000 h 6261100"/>
              <a:gd name="connsiteX3" fmla="*/ 7924800 w 12192000"/>
              <a:gd name="connsiteY3" fmla="*/ 4953000 h 6261100"/>
              <a:gd name="connsiteX4" fmla="*/ 6616700 w 12192000"/>
              <a:gd name="connsiteY4" fmla="*/ 6261100 h 6261100"/>
              <a:gd name="connsiteX5" fmla="*/ 2425700 w 12192000"/>
              <a:gd name="connsiteY5" fmla="*/ 2070100 h 6261100"/>
              <a:gd name="connsiteX6" fmla="*/ 0 w 12192000"/>
              <a:gd name="connsiteY6" fmla="*/ 4495800 h 6261100"/>
              <a:gd name="connsiteX0" fmla="*/ 0 w 12192000"/>
              <a:gd name="connsiteY0" fmla="*/ 7585979 h 7585979"/>
              <a:gd name="connsiteX1" fmla="*/ 12192000 w 12192000"/>
              <a:gd name="connsiteY1" fmla="*/ 0 h 7585979"/>
              <a:gd name="connsiteX2" fmla="*/ 12192000 w 12192000"/>
              <a:gd name="connsiteY2" fmla="*/ 4953000 h 7585979"/>
              <a:gd name="connsiteX3" fmla="*/ 7924800 w 12192000"/>
              <a:gd name="connsiteY3" fmla="*/ 4953000 h 7585979"/>
              <a:gd name="connsiteX4" fmla="*/ 6616700 w 12192000"/>
              <a:gd name="connsiteY4" fmla="*/ 6261100 h 7585979"/>
              <a:gd name="connsiteX5" fmla="*/ 2425700 w 12192000"/>
              <a:gd name="connsiteY5" fmla="*/ 2070100 h 7585979"/>
              <a:gd name="connsiteX6" fmla="*/ 0 w 12192000"/>
              <a:gd name="connsiteY6" fmla="*/ 4495800 h 7585979"/>
              <a:gd name="connsiteX7" fmla="*/ 0 w 12192000"/>
              <a:gd name="connsiteY7" fmla="*/ 7585979 h 7585979"/>
              <a:gd name="connsiteX0" fmla="*/ 0 w 12192000"/>
              <a:gd name="connsiteY0" fmla="*/ 5515879 h 5515879"/>
              <a:gd name="connsiteX1" fmla="*/ 12192000 w 12192000"/>
              <a:gd name="connsiteY1" fmla="*/ 5437874 h 5515879"/>
              <a:gd name="connsiteX2" fmla="*/ 12192000 w 12192000"/>
              <a:gd name="connsiteY2" fmla="*/ 2882900 h 5515879"/>
              <a:gd name="connsiteX3" fmla="*/ 7924800 w 12192000"/>
              <a:gd name="connsiteY3" fmla="*/ 2882900 h 5515879"/>
              <a:gd name="connsiteX4" fmla="*/ 6616700 w 12192000"/>
              <a:gd name="connsiteY4" fmla="*/ 4191000 h 5515879"/>
              <a:gd name="connsiteX5" fmla="*/ 2425700 w 12192000"/>
              <a:gd name="connsiteY5" fmla="*/ 0 h 5515879"/>
              <a:gd name="connsiteX6" fmla="*/ 0 w 12192000"/>
              <a:gd name="connsiteY6" fmla="*/ 2425700 h 5515879"/>
              <a:gd name="connsiteX7" fmla="*/ 0 w 12192000"/>
              <a:gd name="connsiteY7" fmla="*/ 5515879 h 5515879"/>
              <a:gd name="connsiteX0" fmla="*/ 0 w 12192000"/>
              <a:gd name="connsiteY0" fmla="*/ 5515879 h 5515879"/>
              <a:gd name="connsiteX1" fmla="*/ 12192000 w 12192000"/>
              <a:gd name="connsiteY1" fmla="*/ 5501863 h 5515879"/>
              <a:gd name="connsiteX2" fmla="*/ 12192000 w 12192000"/>
              <a:gd name="connsiteY2" fmla="*/ 2882900 h 5515879"/>
              <a:gd name="connsiteX3" fmla="*/ 7924800 w 12192000"/>
              <a:gd name="connsiteY3" fmla="*/ 2882900 h 5515879"/>
              <a:gd name="connsiteX4" fmla="*/ 6616700 w 12192000"/>
              <a:gd name="connsiteY4" fmla="*/ 4191000 h 5515879"/>
              <a:gd name="connsiteX5" fmla="*/ 2425700 w 12192000"/>
              <a:gd name="connsiteY5" fmla="*/ 0 h 5515879"/>
              <a:gd name="connsiteX6" fmla="*/ 0 w 12192000"/>
              <a:gd name="connsiteY6" fmla="*/ 2425700 h 5515879"/>
              <a:gd name="connsiteX7" fmla="*/ 0 w 12192000"/>
              <a:gd name="connsiteY7" fmla="*/ 5515879 h 55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515879">
                <a:moveTo>
                  <a:pt x="0" y="5515879"/>
                </a:moveTo>
                <a:lnTo>
                  <a:pt x="12192000" y="5501863"/>
                </a:lnTo>
                <a:lnTo>
                  <a:pt x="12192000" y="2882900"/>
                </a:lnTo>
                <a:lnTo>
                  <a:pt x="7924800" y="2882900"/>
                </a:lnTo>
                <a:lnTo>
                  <a:pt x="6616700" y="4191000"/>
                </a:lnTo>
                <a:lnTo>
                  <a:pt x="2425700" y="0"/>
                </a:lnTo>
                <a:lnTo>
                  <a:pt x="0" y="2425700"/>
                </a:lnTo>
                <a:lnTo>
                  <a:pt x="0" y="55158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6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3338339" y="728117"/>
            <a:ext cx="3257550" cy="3257550"/>
          </a:xfrm>
          <a:custGeom>
            <a:avLst/>
            <a:gdLst>
              <a:gd name="connsiteX0" fmla="*/ 2171700 w 4343400"/>
              <a:gd name="connsiteY0" fmla="*/ 0 h 4343400"/>
              <a:gd name="connsiteX1" fmla="*/ 4343400 w 4343400"/>
              <a:gd name="connsiteY1" fmla="*/ 2171700 h 4343400"/>
              <a:gd name="connsiteX2" fmla="*/ 2171700 w 4343400"/>
              <a:gd name="connsiteY2" fmla="*/ 4343400 h 4343400"/>
              <a:gd name="connsiteX3" fmla="*/ 0 w 4343400"/>
              <a:gd name="connsiteY3" fmla="*/ 217170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3400" h="4343400">
                <a:moveTo>
                  <a:pt x="2171700" y="0"/>
                </a:moveTo>
                <a:lnTo>
                  <a:pt x="4343400" y="2171700"/>
                </a:lnTo>
                <a:lnTo>
                  <a:pt x="2171700" y="4343400"/>
                </a:lnTo>
                <a:lnTo>
                  <a:pt x="0" y="2171700"/>
                </a:lnTo>
                <a:close/>
              </a:path>
            </a:pathLst>
          </a:custGeom>
        </p:spPr>
        <p:txBody>
          <a:bodyPr wrap="square" lIns="68580" tIns="34290" rIns="68580" bIns="34290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92938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D120-7BEB-4375-B99D-CE9CC7B23704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A482-09F1-416F-93C7-62B771B54F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194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D120-7BEB-4375-B99D-CE9CC7B23704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A482-09F1-416F-93C7-62B771B54F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6322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D120-7BEB-4375-B99D-CE9CC7B23704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A482-09F1-416F-93C7-62B771B54F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9327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D120-7BEB-4375-B99D-CE9CC7B23704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A482-09F1-416F-93C7-62B771B54F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6022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D120-7BEB-4375-B99D-CE9CC7B23704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A482-09F1-416F-93C7-62B771B54F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31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D120-7BEB-4375-B99D-CE9CC7B23704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A482-09F1-416F-93C7-62B771B54F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9118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D120-7BEB-4375-B99D-CE9CC7B23704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A482-09F1-416F-93C7-62B771B54F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9586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D120-7BEB-4375-B99D-CE9CC7B23704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A482-09F1-416F-93C7-62B771B54F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584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ED120-7BEB-4375-B99D-CE9CC7B23704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0A482-09F1-416F-93C7-62B771B54F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782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2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1331283-FD31-4261-952C-0FE9D9112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925" y="3836535"/>
            <a:ext cx="2537549" cy="97562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9261CA8-5534-4EBD-A5E5-BE045CD1B7C2}"/>
              </a:ext>
            </a:extLst>
          </p:cNvPr>
          <p:cNvSpPr txBox="1"/>
          <p:nvPr/>
        </p:nvSpPr>
        <p:spPr>
          <a:xfrm>
            <a:off x="255180" y="337180"/>
            <a:ext cx="5742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D81E05"/>
                </a:solidFill>
                <a:latin typeface="Rockwell Nova Extra Bold" panose="020B0604020202020204" pitchFamily="18" charset="0"/>
              </a:rPr>
              <a:t>OFERTA GRADUADOS SOCIALES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D4A4395-9F77-41C8-9E2C-3F84E600B489}"/>
              </a:ext>
            </a:extLst>
          </p:cNvPr>
          <p:cNvSpPr txBox="1"/>
          <p:nvPr/>
        </p:nvSpPr>
        <p:spPr>
          <a:xfrm>
            <a:off x="255179" y="2069259"/>
            <a:ext cx="5107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D81E05"/>
                </a:solidFill>
                <a:latin typeface="Rockwell Nova Extra Bold" panose="020B0604020202020204" pitchFamily="18" charset="0"/>
              </a:rPr>
              <a:t>SEGUROS VIDA RIESGO Y CONVENIOS ACCIDENTES COLECTIVOS</a:t>
            </a:r>
          </a:p>
        </p:txBody>
      </p:sp>
    </p:spTree>
    <p:extLst>
      <p:ext uri="{BB962C8B-B14F-4D97-AF65-F5344CB8AC3E}">
        <p14:creationId xmlns:p14="http://schemas.microsoft.com/office/powerpoint/2010/main" val="345958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r="-20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CuadroTexto">
            <a:extLst>
              <a:ext uri="{FF2B5EF4-FFF2-40B4-BE49-F238E27FC236}">
                <a16:creationId xmlns:a16="http://schemas.microsoft.com/office/drawing/2014/main" id="{F7AE2C33-66C6-46CD-9498-1D208DD799B4}"/>
              </a:ext>
            </a:extLst>
          </p:cNvPr>
          <p:cNvSpPr txBox="1"/>
          <p:nvPr/>
        </p:nvSpPr>
        <p:spPr>
          <a:xfrm>
            <a:off x="262484" y="420819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600"/>
              </a:spcBef>
              <a:buClr>
                <a:srgbClr val="CC0000"/>
              </a:buClr>
            </a:pPr>
            <a:r>
              <a:rPr lang="es-ES" sz="2000" b="1" i="1" spc="-7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Porque te lo mereces, este año llévate un descuento espectacular</a:t>
            </a:r>
          </a:p>
        </p:txBody>
      </p:sp>
      <p:sp>
        <p:nvSpPr>
          <p:cNvPr id="8" name="16 CuadroTexto">
            <a:extLst>
              <a:ext uri="{FF2B5EF4-FFF2-40B4-BE49-F238E27FC236}">
                <a16:creationId xmlns:a16="http://schemas.microsoft.com/office/drawing/2014/main" id="{3DDDD1AD-4891-4E9E-A16A-87E691C60360}"/>
              </a:ext>
            </a:extLst>
          </p:cNvPr>
          <p:cNvSpPr txBox="1"/>
          <p:nvPr/>
        </p:nvSpPr>
        <p:spPr>
          <a:xfrm>
            <a:off x="113628" y="3779114"/>
            <a:ext cx="3607768" cy="1015663"/>
          </a:xfrm>
          <a:prstGeom prst="rect">
            <a:avLst/>
          </a:prstGeom>
          <a:noFill/>
          <a:ln w="12700">
            <a:noFill/>
            <a:prstDash val="lgDashDotDot"/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En nuestras pólizas de Vida Riesgo Colectivo. </a:t>
            </a:r>
          </a:p>
          <a:p>
            <a:pPr algn="just"/>
            <a:r>
              <a:rPr lang="es-E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* </a:t>
            </a:r>
            <a:r>
              <a:rPr lang="es-E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Condiciones especiales MAPFRE VIDA incluido descuento por vinculación. </a:t>
            </a:r>
            <a:endParaRPr lang="es-ES" sz="16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E260CAC-5C89-42BB-9A19-393E414BA0C2}"/>
              </a:ext>
            </a:extLst>
          </p:cNvPr>
          <p:cNvSpPr txBox="1"/>
          <p:nvPr/>
        </p:nvSpPr>
        <p:spPr>
          <a:xfrm>
            <a:off x="985803" y="1242733"/>
            <a:ext cx="255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Hasta un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8C1C8F9-0ADE-4D5A-9958-1F591D9C993F}"/>
              </a:ext>
            </a:extLst>
          </p:cNvPr>
          <p:cNvSpPr txBox="1"/>
          <p:nvPr/>
        </p:nvSpPr>
        <p:spPr>
          <a:xfrm>
            <a:off x="985803" y="1664538"/>
            <a:ext cx="31608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="1" i="1" dirty="0">
                <a:solidFill>
                  <a:srgbClr val="E0001D"/>
                </a:solidFill>
                <a:latin typeface="Century Gothic" panose="020B0502020202020204" pitchFamily="34" charset="0"/>
              </a:rPr>
              <a:t>45%</a:t>
            </a:r>
            <a:r>
              <a:rPr lang="es-ES" sz="9600" b="1" i="1" dirty="0">
                <a:solidFill>
                  <a:srgbClr val="E0001D"/>
                </a:solidFill>
                <a:latin typeface="Century Gothic" panose="020B0502020202020204" pitchFamily="34" charset="0"/>
              </a:rPr>
              <a:t>*</a:t>
            </a:r>
            <a:endParaRPr lang="es-ES" sz="8800" b="1" i="1" dirty="0">
              <a:solidFill>
                <a:srgbClr val="E0001D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62B2BAD-AB56-4F14-B291-352B037F59E7}"/>
              </a:ext>
            </a:extLst>
          </p:cNvPr>
          <p:cNvSpPr txBox="1"/>
          <p:nvPr/>
        </p:nvSpPr>
        <p:spPr>
          <a:xfrm>
            <a:off x="985803" y="3225117"/>
            <a:ext cx="255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 descuento</a:t>
            </a:r>
          </a:p>
        </p:txBody>
      </p:sp>
    </p:spTree>
    <p:extLst>
      <p:ext uri="{BB962C8B-B14F-4D97-AF65-F5344CB8AC3E}">
        <p14:creationId xmlns:p14="http://schemas.microsoft.com/office/powerpoint/2010/main" val="1744847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7707" y="0"/>
            <a:ext cx="7328585" cy="51435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6B1BF34-A87B-4E9C-90C6-90BF63F335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4" r="1" b="1"/>
          <a:stretch/>
        </p:blipFill>
        <p:spPr>
          <a:xfrm>
            <a:off x="3482184" y="10"/>
            <a:ext cx="6953105" cy="51434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5" name="10 CuadroTexto">
            <a:extLst>
              <a:ext uri="{FF2B5EF4-FFF2-40B4-BE49-F238E27FC236}">
                <a16:creationId xmlns:a16="http://schemas.microsoft.com/office/drawing/2014/main" id="{E2ACB019-6EA9-45A3-9B47-9433D3732E71}"/>
              </a:ext>
            </a:extLst>
          </p:cNvPr>
          <p:cNvSpPr txBox="1"/>
          <p:nvPr/>
        </p:nvSpPr>
        <p:spPr>
          <a:xfrm>
            <a:off x="262484" y="343329"/>
            <a:ext cx="5037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600"/>
              </a:spcBef>
              <a:buClr>
                <a:srgbClr val="CC0000"/>
              </a:buClr>
            </a:pPr>
            <a:r>
              <a:rPr lang="es-ES" sz="2000" b="1" i="1" spc="-7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Además, en el caso de contar con otras pólizas Colectivas en MAPFRE, podrás disfrutar del Descuento por Vinculación: </a:t>
            </a:r>
          </a:p>
        </p:txBody>
      </p:sp>
      <p:sp>
        <p:nvSpPr>
          <p:cNvPr id="6" name="16 CuadroTexto">
            <a:extLst>
              <a:ext uri="{FF2B5EF4-FFF2-40B4-BE49-F238E27FC236}">
                <a16:creationId xmlns:a16="http://schemas.microsoft.com/office/drawing/2014/main" id="{4BD7FBA5-899A-48D1-B3BD-8475272C8A61}"/>
              </a:ext>
            </a:extLst>
          </p:cNvPr>
          <p:cNvSpPr txBox="1"/>
          <p:nvPr/>
        </p:nvSpPr>
        <p:spPr>
          <a:xfrm>
            <a:off x="262483" y="4158357"/>
            <a:ext cx="5037936" cy="577081"/>
          </a:xfrm>
          <a:prstGeom prst="rect">
            <a:avLst/>
          </a:prstGeom>
          <a:noFill/>
          <a:ln w="12700">
            <a:noFill/>
            <a:prstDash val="lgDashDotDot"/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05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El descuento máximo aplicado en las pólizas de Vida Riesgo Colectivo será de un 45% entre el Descuento en campaña incluido en este documento más el Descuento por Vinculación.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ABB5182-780C-43BB-9040-0B417648FA71}"/>
              </a:ext>
            </a:extLst>
          </p:cNvPr>
          <p:cNvSpPr txBox="1"/>
          <p:nvPr/>
        </p:nvSpPr>
        <p:spPr>
          <a:xfrm>
            <a:off x="985803" y="1568191"/>
            <a:ext cx="255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Hasta un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0F23655-FA6A-4AE2-8671-4837171641D9}"/>
              </a:ext>
            </a:extLst>
          </p:cNvPr>
          <p:cNvSpPr txBox="1"/>
          <p:nvPr/>
        </p:nvSpPr>
        <p:spPr>
          <a:xfrm>
            <a:off x="985803" y="1989996"/>
            <a:ext cx="25538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="1" i="1" dirty="0">
                <a:solidFill>
                  <a:srgbClr val="E0001D"/>
                </a:solidFill>
                <a:latin typeface="Century Gothic" panose="020B0502020202020204" pitchFamily="34" charset="0"/>
              </a:rPr>
              <a:t>45%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77AE6F6-48F6-4030-9D96-24033BE71A19}"/>
              </a:ext>
            </a:extLst>
          </p:cNvPr>
          <p:cNvSpPr txBox="1"/>
          <p:nvPr/>
        </p:nvSpPr>
        <p:spPr>
          <a:xfrm>
            <a:off x="985803" y="3550575"/>
            <a:ext cx="255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 descuento</a:t>
            </a:r>
          </a:p>
        </p:txBody>
      </p:sp>
    </p:spTree>
    <p:extLst>
      <p:ext uri="{BB962C8B-B14F-4D97-AF65-F5344CB8AC3E}">
        <p14:creationId xmlns:p14="http://schemas.microsoft.com/office/powerpoint/2010/main" val="1487291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CuadroTexto">
            <a:extLst>
              <a:ext uri="{FF2B5EF4-FFF2-40B4-BE49-F238E27FC236}">
                <a16:creationId xmlns:a16="http://schemas.microsoft.com/office/drawing/2014/main" id="{F7AE2C33-66C6-46CD-9498-1D208DD799B4}"/>
              </a:ext>
            </a:extLst>
          </p:cNvPr>
          <p:cNvSpPr txBox="1"/>
          <p:nvPr/>
        </p:nvSpPr>
        <p:spPr>
          <a:xfrm>
            <a:off x="4555515" y="420819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600"/>
              </a:spcBef>
              <a:buClr>
                <a:srgbClr val="CC0000"/>
              </a:buClr>
            </a:pPr>
            <a:r>
              <a:rPr lang="es-ES" sz="2000" b="1" i="1" spc="-7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Y para los Convenios Colectivos de Accidentes…</a:t>
            </a:r>
          </a:p>
        </p:txBody>
      </p:sp>
      <p:sp>
        <p:nvSpPr>
          <p:cNvPr id="8" name="16 CuadroTexto">
            <a:extLst>
              <a:ext uri="{FF2B5EF4-FFF2-40B4-BE49-F238E27FC236}">
                <a16:creationId xmlns:a16="http://schemas.microsoft.com/office/drawing/2014/main" id="{3DDDD1AD-4891-4E9E-A16A-87E691C60360}"/>
              </a:ext>
            </a:extLst>
          </p:cNvPr>
          <p:cNvSpPr txBox="1"/>
          <p:nvPr/>
        </p:nvSpPr>
        <p:spPr>
          <a:xfrm>
            <a:off x="4555514" y="3801904"/>
            <a:ext cx="4387007" cy="584775"/>
          </a:xfrm>
          <a:prstGeom prst="rect">
            <a:avLst/>
          </a:prstGeom>
          <a:noFill/>
          <a:ln w="12700">
            <a:noFill/>
            <a:prstDash val="lgDashDotDot"/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En todas nuestras pólizas que cubran el Convenio Colectivo de Accidentes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E260CAC-5C89-42BB-9A19-393E414BA0C2}"/>
              </a:ext>
            </a:extLst>
          </p:cNvPr>
          <p:cNvSpPr txBox="1"/>
          <p:nvPr/>
        </p:nvSpPr>
        <p:spPr>
          <a:xfrm>
            <a:off x="5278834" y="1242734"/>
            <a:ext cx="3277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Un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8C1C8F9-0ADE-4D5A-9958-1F591D9C993F}"/>
              </a:ext>
            </a:extLst>
          </p:cNvPr>
          <p:cNvSpPr txBox="1"/>
          <p:nvPr/>
        </p:nvSpPr>
        <p:spPr>
          <a:xfrm>
            <a:off x="5278834" y="1664540"/>
            <a:ext cx="32771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="1" i="1" dirty="0">
                <a:solidFill>
                  <a:srgbClr val="E0001D"/>
                </a:solidFill>
                <a:latin typeface="Century Gothic" panose="020B0502020202020204" pitchFamily="34" charset="0"/>
              </a:rPr>
              <a:t>50%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62B2BAD-AB56-4F14-B291-352B037F59E7}"/>
              </a:ext>
            </a:extLst>
          </p:cNvPr>
          <p:cNvSpPr txBox="1"/>
          <p:nvPr/>
        </p:nvSpPr>
        <p:spPr>
          <a:xfrm>
            <a:off x="5278834" y="3225119"/>
            <a:ext cx="3277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 descuento</a:t>
            </a:r>
          </a:p>
        </p:txBody>
      </p:sp>
    </p:spTree>
    <p:extLst>
      <p:ext uri="{BB962C8B-B14F-4D97-AF65-F5344CB8AC3E}">
        <p14:creationId xmlns:p14="http://schemas.microsoft.com/office/powerpoint/2010/main" val="1980917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33E5959-90A6-49B7-8350-006F2308D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203"/>
          <a:stretch/>
        </p:blipFill>
        <p:spPr>
          <a:xfrm>
            <a:off x="5305693" y="0"/>
            <a:ext cx="3838307" cy="5143500"/>
          </a:xfrm>
          <a:prstGeom prst="rect">
            <a:avLst/>
          </a:prstGeom>
        </p:spPr>
      </p:pic>
      <p:sp>
        <p:nvSpPr>
          <p:cNvPr id="3" name="13 CuadroTexto">
            <a:extLst>
              <a:ext uri="{FF2B5EF4-FFF2-40B4-BE49-F238E27FC236}">
                <a16:creationId xmlns:a16="http://schemas.microsoft.com/office/drawing/2014/main" id="{F7C3893F-17D2-480B-94DD-0F6D4C927C1F}"/>
              </a:ext>
            </a:extLst>
          </p:cNvPr>
          <p:cNvSpPr txBox="1"/>
          <p:nvPr/>
        </p:nvSpPr>
        <p:spPr>
          <a:xfrm>
            <a:off x="5305694" y="213289"/>
            <a:ext cx="3470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¿SABIAS QUÉ…?</a:t>
            </a:r>
          </a:p>
        </p:txBody>
      </p:sp>
      <p:sp>
        <p:nvSpPr>
          <p:cNvPr id="4" name="19 Rectángulo">
            <a:extLst>
              <a:ext uri="{FF2B5EF4-FFF2-40B4-BE49-F238E27FC236}">
                <a16:creationId xmlns:a16="http://schemas.microsoft.com/office/drawing/2014/main" id="{799ACDDE-B085-406E-96F0-5558509B29B7}"/>
              </a:ext>
            </a:extLst>
          </p:cNvPr>
          <p:cNvSpPr/>
          <p:nvPr/>
        </p:nvSpPr>
        <p:spPr>
          <a:xfrm rot="2700000">
            <a:off x="8975578" y="236539"/>
            <a:ext cx="353610" cy="353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latin typeface="Century Gothic" panose="020B0502020202020204" pitchFamily="34" charset="0"/>
            </a:endParaRPr>
          </a:p>
        </p:txBody>
      </p:sp>
      <p:sp>
        <p:nvSpPr>
          <p:cNvPr id="12" name="6 CuadroTexto">
            <a:extLst>
              <a:ext uri="{FF2B5EF4-FFF2-40B4-BE49-F238E27FC236}">
                <a16:creationId xmlns:a16="http://schemas.microsoft.com/office/drawing/2014/main" id="{15089842-CE8F-4736-9ECA-B3CA31442E9D}"/>
              </a:ext>
            </a:extLst>
          </p:cNvPr>
          <p:cNvSpPr txBox="1"/>
          <p:nvPr/>
        </p:nvSpPr>
        <p:spPr>
          <a:xfrm>
            <a:off x="5510432" y="1060492"/>
            <a:ext cx="34700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…El Real Decreto 1588/99 sobre </a:t>
            </a:r>
            <a:r>
              <a:rPr lang="es-E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Instrumentación de los Compromisos por Pensiones establece la obligación de exteriorización de los compromisos por pensiones </a:t>
            </a:r>
            <a:r>
              <a:rPr lang="es-E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asumidos por las empresas con todos o parte de sus empleados y beneficiarios.</a:t>
            </a:r>
          </a:p>
        </p:txBody>
      </p:sp>
      <p:sp>
        <p:nvSpPr>
          <p:cNvPr id="13" name="7 CuadroTexto">
            <a:extLst>
              <a:ext uri="{FF2B5EF4-FFF2-40B4-BE49-F238E27FC236}">
                <a16:creationId xmlns:a16="http://schemas.microsoft.com/office/drawing/2014/main" id="{6FCD3E2C-17EC-4D52-873D-8BDB544EBE93}"/>
              </a:ext>
            </a:extLst>
          </p:cNvPr>
          <p:cNvSpPr txBox="1"/>
          <p:nvPr/>
        </p:nvSpPr>
        <p:spPr>
          <a:xfrm>
            <a:off x="5510432" y="2791097"/>
            <a:ext cx="3470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Es un instrumento para la exteriorización de los compromisos por pensiones que la empresa debe fijar para parte de su personal, </a:t>
            </a:r>
            <a:r>
              <a:rPr lang="es-E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 esta manera la empresa se evitaría sufrir futuras sanciones. </a:t>
            </a:r>
          </a:p>
        </p:txBody>
      </p:sp>
    </p:spTree>
    <p:extLst>
      <p:ext uri="{BB962C8B-B14F-4D97-AF65-F5344CB8AC3E}">
        <p14:creationId xmlns:p14="http://schemas.microsoft.com/office/powerpoint/2010/main" val="1689001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>
            <a:extLst>
              <a:ext uri="{FF2B5EF4-FFF2-40B4-BE49-F238E27FC236}">
                <a16:creationId xmlns:a16="http://schemas.microsoft.com/office/drawing/2014/main" id="{0CE0C31E-37AC-4D1C-8836-27EB5684AB3F}"/>
              </a:ext>
            </a:extLst>
          </p:cNvPr>
          <p:cNvSpPr/>
          <p:nvPr/>
        </p:nvSpPr>
        <p:spPr>
          <a:xfrm>
            <a:off x="228600" y="271670"/>
            <a:ext cx="8647043" cy="680830"/>
          </a:xfrm>
          <a:prstGeom prst="rect">
            <a:avLst/>
          </a:prstGeom>
          <a:solidFill>
            <a:srgbClr val="E0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600" b="1" dirty="0">
              <a:latin typeface="Century Gothic" panose="020B0502020202020204" pitchFamily="34" charset="0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C1F833BC-3C81-4028-B371-7E4666FEB28D}"/>
              </a:ext>
            </a:extLst>
          </p:cNvPr>
          <p:cNvSpPr txBox="1"/>
          <p:nvPr/>
        </p:nvSpPr>
        <p:spPr>
          <a:xfrm>
            <a:off x="647300" y="385913"/>
            <a:ext cx="7130415" cy="31070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685" marR="12700" indent="0">
              <a:lnSpc>
                <a:spcPct val="100000"/>
              </a:lnSpc>
            </a:pPr>
            <a:endParaRPr lang="es-ES" sz="1600" b="1" spc="-155" dirty="0">
              <a:solidFill>
                <a:srgbClr val="FFFFFF"/>
              </a:solidFill>
              <a:latin typeface="Century Gothic" panose="020B0502020202020204" pitchFamily="34" charset="0"/>
              <a:cs typeface="Arial"/>
            </a:endParaRPr>
          </a:p>
          <a:p>
            <a:pPr marL="19685" marR="12700" indent="0">
              <a:lnSpc>
                <a:spcPct val="100000"/>
              </a:lnSpc>
            </a:pPr>
            <a:endParaRPr lang="es-ES" sz="1600" dirty="0">
              <a:latin typeface="Century Gothic" panose="020B0502020202020204" pitchFamily="34" charset="0"/>
              <a:cs typeface="Arial"/>
            </a:endParaRPr>
          </a:p>
          <a:p>
            <a:pPr>
              <a:lnSpc>
                <a:spcPts val="550"/>
              </a:lnSpc>
              <a:spcBef>
                <a:spcPts val="44"/>
              </a:spcBef>
            </a:pPr>
            <a:endParaRPr sz="550" dirty="0">
              <a:latin typeface="Century Gothic" panose="020B0502020202020204" pitchFamily="34" charset="0"/>
            </a:endParaRPr>
          </a:p>
          <a:p>
            <a:pPr>
              <a:lnSpc>
                <a:spcPts val="1000"/>
              </a:lnSpc>
            </a:pPr>
            <a:endParaRPr sz="1000" dirty="0">
              <a:latin typeface="Century Gothic" panose="020B0502020202020204" pitchFamily="34" charset="0"/>
            </a:endParaRPr>
          </a:p>
          <a:p>
            <a:pPr>
              <a:lnSpc>
                <a:spcPts val="1000"/>
              </a:lnSpc>
            </a:pPr>
            <a:endParaRPr sz="1000" dirty="0">
              <a:latin typeface="Century Gothic" panose="020B0502020202020204" pitchFamily="34" charset="0"/>
            </a:endParaRPr>
          </a:p>
          <a:p>
            <a:pPr>
              <a:lnSpc>
                <a:spcPts val="1000"/>
              </a:lnSpc>
            </a:pPr>
            <a:endParaRPr sz="1000" dirty="0">
              <a:latin typeface="Century Gothic" panose="020B0502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850" b="1" spc="-190" dirty="0">
                <a:solidFill>
                  <a:srgbClr val="E30520"/>
                </a:solidFill>
                <a:latin typeface="Century Gothic" panose="020B0502020202020204" pitchFamily="34" charset="0"/>
                <a:cs typeface="Arial"/>
              </a:rPr>
              <a:t>S</a:t>
            </a:r>
            <a:r>
              <a:rPr sz="1850" b="1" spc="-65" dirty="0">
                <a:solidFill>
                  <a:srgbClr val="E30520"/>
                </a:solidFill>
                <a:latin typeface="Century Gothic" panose="020B0502020202020204" pitchFamily="34" charset="0"/>
                <a:cs typeface="Arial"/>
              </a:rPr>
              <a:t>i</a:t>
            </a:r>
            <a:r>
              <a:rPr sz="1850" b="1" spc="-195" dirty="0">
                <a:solidFill>
                  <a:srgbClr val="E3052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850" b="1" spc="-165" dirty="0">
                <a:solidFill>
                  <a:srgbClr val="E30520"/>
                </a:solidFill>
                <a:latin typeface="Century Gothic" panose="020B0502020202020204" pitchFamily="34" charset="0"/>
                <a:cs typeface="Arial"/>
              </a:rPr>
              <a:t>necesita</a:t>
            </a:r>
            <a:r>
              <a:rPr sz="1850" b="1" spc="-135" dirty="0">
                <a:solidFill>
                  <a:srgbClr val="E30520"/>
                </a:solidFill>
                <a:latin typeface="Century Gothic" panose="020B0502020202020204" pitchFamily="34" charset="0"/>
                <a:cs typeface="Arial"/>
              </a:rPr>
              <a:t>s</a:t>
            </a:r>
            <a:r>
              <a:rPr sz="1850" b="1" spc="-195" dirty="0">
                <a:solidFill>
                  <a:srgbClr val="E3052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850" b="1" spc="-190" dirty="0">
                <a:solidFill>
                  <a:srgbClr val="E30520"/>
                </a:solidFill>
                <a:latin typeface="Century Gothic" panose="020B0502020202020204" pitchFamily="34" charset="0"/>
                <a:cs typeface="Arial"/>
              </a:rPr>
              <a:t>má</a:t>
            </a:r>
            <a:r>
              <a:rPr sz="1850" b="1" spc="-114" dirty="0">
                <a:solidFill>
                  <a:srgbClr val="E30520"/>
                </a:solidFill>
                <a:latin typeface="Century Gothic" panose="020B0502020202020204" pitchFamily="34" charset="0"/>
                <a:cs typeface="Arial"/>
              </a:rPr>
              <a:t>s</a:t>
            </a:r>
            <a:r>
              <a:rPr sz="1850" b="1" spc="-195" dirty="0">
                <a:solidFill>
                  <a:srgbClr val="E3052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850" b="1" spc="-125" dirty="0">
                <a:solidFill>
                  <a:srgbClr val="E30520"/>
                </a:solidFill>
                <a:latin typeface="Century Gothic" panose="020B0502020202020204" pitchFamily="34" charset="0"/>
                <a:cs typeface="Arial"/>
              </a:rPr>
              <a:t>informació</a:t>
            </a:r>
            <a:r>
              <a:rPr sz="1850" b="1" spc="-105" dirty="0">
                <a:solidFill>
                  <a:srgbClr val="E30520"/>
                </a:solidFill>
                <a:latin typeface="Century Gothic" panose="020B0502020202020204" pitchFamily="34" charset="0"/>
                <a:cs typeface="Arial"/>
              </a:rPr>
              <a:t>n</a:t>
            </a:r>
            <a:r>
              <a:rPr sz="1850" b="1" spc="-195" dirty="0">
                <a:solidFill>
                  <a:srgbClr val="E3052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850" b="1" spc="-130" dirty="0">
                <a:solidFill>
                  <a:srgbClr val="E30520"/>
                </a:solidFill>
                <a:latin typeface="Century Gothic" panose="020B0502020202020204" pitchFamily="34" charset="0"/>
                <a:cs typeface="Arial"/>
              </a:rPr>
              <a:t>pont</a:t>
            </a:r>
            <a:r>
              <a:rPr sz="1850" b="1" spc="-95" dirty="0">
                <a:solidFill>
                  <a:srgbClr val="E30520"/>
                </a:solidFill>
                <a:latin typeface="Century Gothic" panose="020B0502020202020204" pitchFamily="34" charset="0"/>
                <a:cs typeface="Arial"/>
              </a:rPr>
              <a:t>e</a:t>
            </a:r>
            <a:r>
              <a:rPr sz="1850" b="1" spc="-195" dirty="0">
                <a:solidFill>
                  <a:srgbClr val="E3052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850" b="1" spc="-145" dirty="0">
                <a:solidFill>
                  <a:srgbClr val="E30520"/>
                </a:solidFill>
                <a:latin typeface="Century Gothic" panose="020B0502020202020204" pitchFamily="34" charset="0"/>
                <a:cs typeface="Arial"/>
              </a:rPr>
              <a:t>e</a:t>
            </a:r>
            <a:r>
              <a:rPr sz="1850" b="1" spc="-114" dirty="0">
                <a:solidFill>
                  <a:srgbClr val="E30520"/>
                </a:solidFill>
                <a:latin typeface="Century Gothic" panose="020B0502020202020204" pitchFamily="34" charset="0"/>
                <a:cs typeface="Arial"/>
              </a:rPr>
              <a:t>n</a:t>
            </a:r>
            <a:r>
              <a:rPr sz="1850" b="1" spc="-195" dirty="0">
                <a:solidFill>
                  <a:srgbClr val="E3052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850" b="1" spc="-155" dirty="0">
                <a:solidFill>
                  <a:srgbClr val="E30520"/>
                </a:solidFill>
                <a:latin typeface="Century Gothic" panose="020B0502020202020204" pitchFamily="34" charset="0"/>
                <a:cs typeface="Arial"/>
              </a:rPr>
              <a:t>contact</a:t>
            </a:r>
            <a:r>
              <a:rPr sz="1850" b="1" spc="-140" dirty="0">
                <a:solidFill>
                  <a:srgbClr val="E30520"/>
                </a:solidFill>
                <a:latin typeface="Century Gothic" panose="020B0502020202020204" pitchFamily="34" charset="0"/>
                <a:cs typeface="Arial"/>
              </a:rPr>
              <a:t>o</a:t>
            </a:r>
            <a:r>
              <a:rPr sz="1850" b="1" spc="-195" dirty="0">
                <a:solidFill>
                  <a:srgbClr val="E3052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850" b="1" spc="-200" dirty="0">
                <a:solidFill>
                  <a:srgbClr val="E30520"/>
                </a:solidFill>
                <a:latin typeface="Century Gothic" panose="020B0502020202020204" pitchFamily="34" charset="0"/>
                <a:cs typeface="Arial"/>
              </a:rPr>
              <a:t>con:</a:t>
            </a:r>
            <a:endParaRPr sz="1850" dirty="0">
              <a:latin typeface="Century Gothic" panose="020B0502020202020204" pitchFamily="34" charset="0"/>
              <a:cs typeface="Arial"/>
            </a:endParaRPr>
          </a:p>
          <a:p>
            <a:pPr>
              <a:lnSpc>
                <a:spcPts val="600"/>
              </a:lnSpc>
              <a:spcBef>
                <a:spcPts val="41"/>
              </a:spcBef>
            </a:pPr>
            <a:endParaRPr sz="600" dirty="0">
              <a:latin typeface="Century Gothic" panose="020B0502020202020204" pitchFamily="34" charset="0"/>
            </a:endParaRPr>
          </a:p>
          <a:p>
            <a:pPr>
              <a:lnSpc>
                <a:spcPts val="1000"/>
              </a:lnSpc>
            </a:pPr>
            <a:endParaRPr sz="1000" dirty="0">
              <a:latin typeface="Century Gothic" panose="020B0502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es-ES" sz="1500" b="1" spc="-135" dirty="0">
                <a:solidFill>
                  <a:srgbClr val="575756"/>
                </a:solidFill>
                <a:latin typeface="Century Gothic" panose="020B0502020202020204" pitchFamily="34" charset="0"/>
                <a:cs typeface="Arial"/>
              </a:rPr>
              <a:t>Nombre Completo Comercial:</a:t>
            </a:r>
            <a:endParaRPr sz="1500" dirty="0">
              <a:latin typeface="Century Gothic" panose="020B0502020202020204" pitchFamily="34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1350" i="1" spc="-30" dirty="0">
                <a:solidFill>
                  <a:srgbClr val="575756"/>
                </a:solidFill>
                <a:latin typeface="Century Gothic" panose="020B0502020202020204" pitchFamily="34" charset="0"/>
                <a:cs typeface="Arial"/>
              </a:rPr>
              <a:t>Puesto:</a:t>
            </a:r>
            <a:endParaRPr sz="1350" dirty="0">
              <a:latin typeface="Century Gothic" panose="020B0502020202020204" pitchFamily="34" charset="0"/>
              <a:cs typeface="Arial"/>
            </a:endParaRPr>
          </a:p>
          <a:p>
            <a:pPr>
              <a:lnSpc>
                <a:spcPts val="750"/>
              </a:lnSpc>
              <a:spcBef>
                <a:spcPts val="2"/>
              </a:spcBef>
            </a:pPr>
            <a:endParaRPr sz="750" dirty="0">
              <a:latin typeface="Century Gothic" panose="020B0502020202020204" pitchFamily="34" charset="0"/>
            </a:endParaRPr>
          </a:p>
          <a:p>
            <a:pPr marL="193040" marR="3611879">
              <a:lnSpc>
                <a:spcPct val="108400"/>
              </a:lnSpc>
            </a:pPr>
            <a:r>
              <a:rPr lang="es-ES" sz="1350" spc="-15" dirty="0">
                <a:solidFill>
                  <a:srgbClr val="575756"/>
                </a:solidFill>
                <a:latin typeface="Century Gothic" panose="020B0502020202020204" pitchFamily="34" charset="0"/>
                <a:cs typeface="Arial"/>
              </a:rPr>
              <a:t>Dirección Oficina: </a:t>
            </a:r>
          </a:p>
          <a:p>
            <a:pPr marL="193040" marR="3611879">
              <a:lnSpc>
                <a:spcPct val="108400"/>
              </a:lnSpc>
            </a:pPr>
            <a:endParaRPr sz="1350" dirty="0">
              <a:latin typeface="Century Gothic" panose="020B0502020202020204" pitchFamily="34" charset="0"/>
              <a:cs typeface="Arial"/>
            </a:endParaRPr>
          </a:p>
          <a:p>
            <a:pPr marL="193040">
              <a:lnSpc>
                <a:spcPct val="100000"/>
              </a:lnSpc>
              <a:spcBef>
                <a:spcPts val="135"/>
              </a:spcBef>
            </a:pPr>
            <a:r>
              <a:rPr lang="es-ES" sz="1350" spc="-45" dirty="0">
                <a:solidFill>
                  <a:srgbClr val="575756"/>
                </a:solidFill>
                <a:latin typeface="Century Gothic" panose="020B0502020202020204" pitchFamily="34" charset="0"/>
                <a:cs typeface="Arial"/>
              </a:rPr>
              <a:t>Teléfono Fijo:</a:t>
            </a:r>
          </a:p>
          <a:p>
            <a:pPr marL="193040">
              <a:lnSpc>
                <a:spcPct val="100000"/>
              </a:lnSpc>
              <a:spcBef>
                <a:spcPts val="135"/>
              </a:spcBef>
            </a:pPr>
            <a:r>
              <a:rPr lang="es-ES" sz="1350" spc="-45" dirty="0">
                <a:solidFill>
                  <a:srgbClr val="575756"/>
                </a:solidFill>
                <a:latin typeface="Century Gothic" panose="020B0502020202020204" pitchFamily="34" charset="0"/>
                <a:cs typeface="Arial"/>
              </a:rPr>
              <a:t>Teléfono Móvil:</a:t>
            </a:r>
            <a:endParaRPr sz="1350" dirty="0">
              <a:latin typeface="Century Gothic" panose="020B0502020202020204" pitchFamily="34" charset="0"/>
              <a:cs typeface="Arial"/>
            </a:endParaRPr>
          </a:p>
          <a:p>
            <a:pPr marL="193040">
              <a:lnSpc>
                <a:spcPct val="100000"/>
              </a:lnSpc>
              <a:spcBef>
                <a:spcPts val="135"/>
              </a:spcBef>
            </a:pPr>
            <a:r>
              <a:rPr lang="es-ES" sz="1350" spc="-60" dirty="0">
                <a:solidFill>
                  <a:srgbClr val="575756"/>
                </a:solidFill>
                <a:latin typeface="Century Gothic" panose="020B0502020202020204" pitchFamily="34" charset="0"/>
                <a:cs typeface="Arial"/>
              </a:rPr>
              <a:t>Correo Electrónico: </a:t>
            </a:r>
            <a:endParaRPr sz="135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99D772CE-59D1-4631-961B-89E3D429169D}"/>
              </a:ext>
            </a:extLst>
          </p:cNvPr>
          <p:cNvSpPr/>
          <p:nvPr/>
        </p:nvSpPr>
        <p:spPr>
          <a:xfrm>
            <a:off x="674158" y="2841109"/>
            <a:ext cx="99552" cy="158242"/>
          </a:xfrm>
          <a:custGeom>
            <a:avLst/>
            <a:gdLst/>
            <a:ahLst/>
            <a:cxnLst/>
            <a:rect l="l" t="t" r="r" b="b"/>
            <a:pathLst>
              <a:path w="99552" h="158242">
                <a:moveTo>
                  <a:pt x="30261" y="0"/>
                </a:moveTo>
                <a:lnTo>
                  <a:pt x="24228" y="0"/>
                </a:lnTo>
                <a:lnTo>
                  <a:pt x="22285" y="584"/>
                </a:lnTo>
                <a:lnTo>
                  <a:pt x="14056" y="5892"/>
                </a:lnTo>
                <a:lnTo>
                  <a:pt x="8252" y="9486"/>
                </a:lnTo>
                <a:lnTo>
                  <a:pt x="4162" y="14935"/>
                </a:lnTo>
                <a:lnTo>
                  <a:pt x="1871" y="22154"/>
                </a:lnTo>
                <a:lnTo>
                  <a:pt x="0" y="32873"/>
                </a:lnTo>
                <a:lnTo>
                  <a:pt x="413" y="46685"/>
                </a:lnTo>
                <a:lnTo>
                  <a:pt x="14413" y="92467"/>
                </a:lnTo>
                <a:lnTo>
                  <a:pt x="35365" y="130068"/>
                </a:lnTo>
                <a:lnTo>
                  <a:pt x="64957" y="156142"/>
                </a:lnTo>
                <a:lnTo>
                  <a:pt x="75651" y="158242"/>
                </a:lnTo>
                <a:lnTo>
                  <a:pt x="78648" y="158242"/>
                </a:lnTo>
                <a:lnTo>
                  <a:pt x="81632" y="157721"/>
                </a:lnTo>
                <a:lnTo>
                  <a:pt x="84490" y="156679"/>
                </a:lnTo>
                <a:lnTo>
                  <a:pt x="94777" y="153504"/>
                </a:lnTo>
                <a:lnTo>
                  <a:pt x="95035" y="153276"/>
                </a:lnTo>
                <a:lnTo>
                  <a:pt x="78089" y="153276"/>
                </a:lnTo>
                <a:lnTo>
                  <a:pt x="67455" y="151748"/>
                </a:lnTo>
                <a:lnTo>
                  <a:pt x="32595" y="116474"/>
                </a:lnTo>
                <a:lnTo>
                  <a:pt x="12076" y="74226"/>
                </a:lnTo>
                <a:lnTo>
                  <a:pt x="4768" y="35792"/>
                </a:lnTo>
                <a:lnTo>
                  <a:pt x="6170" y="25189"/>
                </a:lnTo>
                <a:lnTo>
                  <a:pt x="10033" y="16472"/>
                </a:lnTo>
                <a:lnTo>
                  <a:pt x="16684" y="10109"/>
                </a:lnTo>
                <a:lnTo>
                  <a:pt x="24177" y="5270"/>
                </a:lnTo>
                <a:lnTo>
                  <a:pt x="25193" y="4965"/>
                </a:lnTo>
                <a:lnTo>
                  <a:pt x="35172" y="4965"/>
                </a:lnTo>
                <a:lnTo>
                  <a:pt x="33956" y="2362"/>
                </a:lnTo>
                <a:lnTo>
                  <a:pt x="30261" y="0"/>
                </a:lnTo>
                <a:close/>
              </a:path>
              <a:path w="99552" h="158242">
                <a:moveTo>
                  <a:pt x="86946" y="115836"/>
                </a:moveTo>
                <a:lnTo>
                  <a:pt x="80197" y="115836"/>
                </a:lnTo>
                <a:lnTo>
                  <a:pt x="81988" y="116979"/>
                </a:lnTo>
                <a:lnTo>
                  <a:pt x="94421" y="143586"/>
                </a:lnTo>
                <a:lnTo>
                  <a:pt x="94434" y="145224"/>
                </a:lnTo>
                <a:lnTo>
                  <a:pt x="93164" y="148094"/>
                </a:lnTo>
                <a:lnTo>
                  <a:pt x="91932" y="149186"/>
                </a:lnTo>
                <a:lnTo>
                  <a:pt x="82978" y="151955"/>
                </a:lnTo>
                <a:lnTo>
                  <a:pt x="80515" y="152844"/>
                </a:lnTo>
                <a:lnTo>
                  <a:pt x="78089" y="153276"/>
                </a:lnTo>
                <a:lnTo>
                  <a:pt x="95035" y="153276"/>
                </a:lnTo>
                <a:lnTo>
                  <a:pt x="97126" y="151422"/>
                </a:lnTo>
                <a:lnTo>
                  <a:pt x="99552" y="145923"/>
                </a:lnTo>
                <a:lnTo>
                  <a:pt x="99527" y="142786"/>
                </a:lnTo>
                <a:lnTo>
                  <a:pt x="86946" y="115836"/>
                </a:lnTo>
                <a:close/>
              </a:path>
              <a:path w="99552" h="158242">
                <a:moveTo>
                  <a:pt x="35172" y="4965"/>
                </a:moveTo>
                <a:lnTo>
                  <a:pt x="28330" y="4965"/>
                </a:lnTo>
                <a:lnTo>
                  <a:pt x="30273" y="6197"/>
                </a:lnTo>
                <a:lnTo>
                  <a:pt x="43139" y="33769"/>
                </a:lnTo>
                <a:lnTo>
                  <a:pt x="42377" y="36499"/>
                </a:lnTo>
                <a:lnTo>
                  <a:pt x="40294" y="37858"/>
                </a:lnTo>
                <a:lnTo>
                  <a:pt x="27835" y="46685"/>
                </a:lnTo>
                <a:lnTo>
                  <a:pt x="27518" y="47129"/>
                </a:lnTo>
                <a:lnTo>
                  <a:pt x="27378" y="47812"/>
                </a:lnTo>
                <a:lnTo>
                  <a:pt x="27261" y="49771"/>
                </a:lnTo>
                <a:lnTo>
                  <a:pt x="27863" y="54817"/>
                </a:lnTo>
                <a:lnTo>
                  <a:pt x="51650" y="108919"/>
                </a:lnTo>
                <a:lnTo>
                  <a:pt x="61452" y="119900"/>
                </a:lnTo>
                <a:lnTo>
                  <a:pt x="62570" y="119811"/>
                </a:lnTo>
                <a:lnTo>
                  <a:pt x="76717" y="116078"/>
                </a:lnTo>
                <a:lnTo>
                  <a:pt x="77276" y="115912"/>
                </a:lnTo>
                <a:lnTo>
                  <a:pt x="80197" y="115836"/>
                </a:lnTo>
                <a:lnTo>
                  <a:pt x="86946" y="115836"/>
                </a:lnTo>
                <a:lnTo>
                  <a:pt x="86247" y="114339"/>
                </a:lnTo>
                <a:lnTo>
                  <a:pt x="62016" y="114339"/>
                </a:lnTo>
                <a:lnTo>
                  <a:pt x="59459" y="111248"/>
                </a:lnTo>
                <a:lnTo>
                  <a:pt x="36695" y="67002"/>
                </a:lnTo>
                <a:lnTo>
                  <a:pt x="32077" y="49771"/>
                </a:lnTo>
                <a:lnTo>
                  <a:pt x="43062" y="41986"/>
                </a:lnTo>
                <a:lnTo>
                  <a:pt x="47152" y="39268"/>
                </a:lnTo>
                <a:lnTo>
                  <a:pt x="48676" y="33883"/>
                </a:lnTo>
                <a:lnTo>
                  <a:pt x="35172" y="4965"/>
                </a:lnTo>
                <a:close/>
              </a:path>
              <a:path w="99552" h="158242">
                <a:moveTo>
                  <a:pt x="82128" y="110871"/>
                </a:moveTo>
                <a:lnTo>
                  <a:pt x="77302" y="110871"/>
                </a:lnTo>
                <a:lnTo>
                  <a:pt x="76336" y="111010"/>
                </a:lnTo>
                <a:lnTo>
                  <a:pt x="75422" y="111277"/>
                </a:lnTo>
                <a:lnTo>
                  <a:pt x="62016" y="114339"/>
                </a:lnTo>
                <a:lnTo>
                  <a:pt x="86247" y="114339"/>
                </a:lnTo>
                <a:lnTo>
                  <a:pt x="85684" y="113131"/>
                </a:lnTo>
                <a:lnTo>
                  <a:pt x="82128" y="110871"/>
                </a:lnTo>
                <a:close/>
              </a:path>
            </a:pathLst>
          </a:custGeom>
          <a:solidFill>
            <a:srgbClr val="E3052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Century Gothic" panose="020B0502020202020204" pitchFamily="34" charset="0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E8399C02-ED90-4DDC-8D26-C4A918E35A33}"/>
              </a:ext>
            </a:extLst>
          </p:cNvPr>
          <p:cNvSpPr/>
          <p:nvPr/>
        </p:nvSpPr>
        <p:spPr>
          <a:xfrm>
            <a:off x="674158" y="2841109"/>
            <a:ext cx="99552" cy="158242"/>
          </a:xfrm>
          <a:custGeom>
            <a:avLst/>
            <a:gdLst/>
            <a:ahLst/>
            <a:cxnLst/>
            <a:rect l="l" t="t" r="r" b="b"/>
            <a:pathLst>
              <a:path w="99552" h="158242">
                <a:moveTo>
                  <a:pt x="75651" y="158242"/>
                </a:moveTo>
                <a:lnTo>
                  <a:pt x="35365" y="130068"/>
                </a:lnTo>
                <a:lnTo>
                  <a:pt x="14413" y="92467"/>
                </a:lnTo>
                <a:lnTo>
                  <a:pt x="432" y="47308"/>
                </a:lnTo>
                <a:lnTo>
                  <a:pt x="0" y="32873"/>
                </a:lnTo>
                <a:lnTo>
                  <a:pt x="1871" y="22154"/>
                </a:lnTo>
                <a:lnTo>
                  <a:pt x="4162" y="14935"/>
                </a:lnTo>
                <a:lnTo>
                  <a:pt x="8252" y="9486"/>
                </a:lnTo>
                <a:lnTo>
                  <a:pt x="14056" y="5892"/>
                </a:lnTo>
                <a:lnTo>
                  <a:pt x="20596" y="1663"/>
                </a:lnTo>
                <a:lnTo>
                  <a:pt x="22285" y="584"/>
                </a:lnTo>
                <a:lnTo>
                  <a:pt x="24228" y="0"/>
                </a:lnTo>
                <a:lnTo>
                  <a:pt x="26235" y="0"/>
                </a:lnTo>
                <a:lnTo>
                  <a:pt x="30261" y="0"/>
                </a:lnTo>
                <a:lnTo>
                  <a:pt x="33956" y="2362"/>
                </a:lnTo>
                <a:lnTo>
                  <a:pt x="35658" y="5994"/>
                </a:lnTo>
                <a:lnTo>
                  <a:pt x="46593" y="29425"/>
                </a:lnTo>
                <a:lnTo>
                  <a:pt x="48676" y="33883"/>
                </a:lnTo>
                <a:lnTo>
                  <a:pt x="47152" y="39268"/>
                </a:lnTo>
                <a:lnTo>
                  <a:pt x="43062" y="41986"/>
                </a:lnTo>
                <a:lnTo>
                  <a:pt x="32077" y="49771"/>
                </a:lnTo>
                <a:lnTo>
                  <a:pt x="47396" y="89772"/>
                </a:lnTo>
                <a:lnTo>
                  <a:pt x="62016" y="114339"/>
                </a:lnTo>
                <a:lnTo>
                  <a:pt x="75422" y="111277"/>
                </a:lnTo>
                <a:lnTo>
                  <a:pt x="76336" y="111010"/>
                </a:lnTo>
                <a:lnTo>
                  <a:pt x="77302" y="110871"/>
                </a:lnTo>
                <a:lnTo>
                  <a:pt x="78254" y="110871"/>
                </a:lnTo>
                <a:lnTo>
                  <a:pt x="82128" y="110871"/>
                </a:lnTo>
                <a:lnTo>
                  <a:pt x="85684" y="113131"/>
                </a:lnTo>
                <a:lnTo>
                  <a:pt x="87322" y="116636"/>
                </a:lnTo>
                <a:lnTo>
                  <a:pt x="98257" y="140068"/>
                </a:lnTo>
                <a:lnTo>
                  <a:pt x="99527" y="142786"/>
                </a:lnTo>
                <a:lnTo>
                  <a:pt x="84490" y="156679"/>
                </a:lnTo>
                <a:lnTo>
                  <a:pt x="81632" y="157721"/>
                </a:lnTo>
                <a:lnTo>
                  <a:pt x="78648" y="158242"/>
                </a:lnTo>
                <a:lnTo>
                  <a:pt x="75651" y="158242"/>
                </a:lnTo>
                <a:close/>
              </a:path>
            </a:pathLst>
          </a:custGeom>
          <a:ln w="6286">
            <a:solidFill>
              <a:srgbClr val="E305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Century Gothic" panose="020B0502020202020204" pitchFamily="34" charset="0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81FAB176-CD84-45FC-ADB3-5FE3CDD00C16}"/>
              </a:ext>
            </a:extLst>
          </p:cNvPr>
          <p:cNvSpPr/>
          <p:nvPr/>
        </p:nvSpPr>
        <p:spPr>
          <a:xfrm>
            <a:off x="678926" y="2846075"/>
            <a:ext cx="89666" cy="148310"/>
          </a:xfrm>
          <a:custGeom>
            <a:avLst/>
            <a:gdLst/>
            <a:ahLst/>
            <a:cxnLst/>
            <a:rect l="l" t="t" r="r" b="b"/>
            <a:pathLst>
              <a:path w="89666" h="148310">
                <a:moveTo>
                  <a:pt x="21467" y="0"/>
                </a:moveTo>
                <a:lnTo>
                  <a:pt x="20425" y="0"/>
                </a:lnTo>
                <a:lnTo>
                  <a:pt x="19409" y="304"/>
                </a:lnTo>
                <a:lnTo>
                  <a:pt x="18533" y="876"/>
                </a:lnTo>
                <a:lnTo>
                  <a:pt x="11967" y="5118"/>
                </a:lnTo>
                <a:lnTo>
                  <a:pt x="5265" y="11506"/>
                </a:lnTo>
                <a:lnTo>
                  <a:pt x="1401" y="20224"/>
                </a:lnTo>
                <a:lnTo>
                  <a:pt x="0" y="30827"/>
                </a:lnTo>
                <a:lnTo>
                  <a:pt x="734" y="42846"/>
                </a:lnTo>
                <a:lnTo>
                  <a:pt x="12497" y="82717"/>
                </a:lnTo>
                <a:lnTo>
                  <a:pt x="36179" y="123799"/>
                </a:lnTo>
                <a:lnTo>
                  <a:pt x="73321" y="148310"/>
                </a:lnTo>
                <a:lnTo>
                  <a:pt x="75746" y="147878"/>
                </a:lnTo>
                <a:lnTo>
                  <a:pt x="78083" y="147027"/>
                </a:lnTo>
                <a:lnTo>
                  <a:pt x="85665" y="144678"/>
                </a:lnTo>
                <a:lnTo>
                  <a:pt x="87164" y="144221"/>
                </a:lnTo>
                <a:lnTo>
                  <a:pt x="88396" y="143128"/>
                </a:lnTo>
                <a:lnTo>
                  <a:pt x="89031" y="141693"/>
                </a:lnTo>
                <a:lnTo>
                  <a:pt x="89666" y="140258"/>
                </a:lnTo>
                <a:lnTo>
                  <a:pt x="89653" y="138620"/>
                </a:lnTo>
                <a:lnTo>
                  <a:pt x="88980" y="137198"/>
                </a:lnTo>
                <a:lnTo>
                  <a:pt x="78045" y="113779"/>
                </a:lnTo>
                <a:lnTo>
                  <a:pt x="77220" y="112013"/>
                </a:lnTo>
                <a:lnTo>
                  <a:pt x="75429" y="110870"/>
                </a:lnTo>
                <a:lnTo>
                  <a:pt x="73486" y="110870"/>
                </a:lnTo>
                <a:lnTo>
                  <a:pt x="73003" y="110870"/>
                </a:lnTo>
                <a:lnTo>
                  <a:pt x="72508" y="110947"/>
                </a:lnTo>
                <a:lnTo>
                  <a:pt x="72038" y="111086"/>
                </a:lnTo>
                <a:lnTo>
                  <a:pt x="57801" y="114846"/>
                </a:lnTo>
                <a:lnTo>
                  <a:pt x="57255" y="114973"/>
                </a:lnTo>
                <a:lnTo>
                  <a:pt x="56684" y="114934"/>
                </a:lnTo>
                <a:lnTo>
                  <a:pt x="27066" y="62733"/>
                </a:lnTo>
                <a:lnTo>
                  <a:pt x="22389" y="43928"/>
                </a:lnTo>
                <a:lnTo>
                  <a:pt x="22749" y="42163"/>
                </a:lnTo>
                <a:lnTo>
                  <a:pt x="23067" y="41719"/>
                </a:lnTo>
                <a:lnTo>
                  <a:pt x="23511" y="41401"/>
                </a:lnTo>
                <a:lnTo>
                  <a:pt x="35462" y="32943"/>
                </a:lnTo>
                <a:lnTo>
                  <a:pt x="37608" y="31534"/>
                </a:lnTo>
                <a:lnTo>
                  <a:pt x="38370" y="28803"/>
                </a:lnTo>
                <a:lnTo>
                  <a:pt x="37329" y="26555"/>
                </a:lnTo>
                <a:lnTo>
                  <a:pt x="26394" y="3136"/>
                </a:lnTo>
                <a:lnTo>
                  <a:pt x="25505" y="1231"/>
                </a:lnTo>
                <a:lnTo>
                  <a:pt x="23562" y="0"/>
                </a:lnTo>
                <a:lnTo>
                  <a:pt x="21467" y="0"/>
                </a:lnTo>
                <a:close/>
              </a:path>
            </a:pathLst>
          </a:custGeom>
          <a:ln w="6286">
            <a:solidFill>
              <a:srgbClr val="E305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Century Gothic" panose="020B0502020202020204" pitchFamily="34" charset="0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BB8A63FD-EE26-4D92-8E94-37D52DC4D266}"/>
              </a:ext>
            </a:extLst>
          </p:cNvPr>
          <p:cNvSpPr/>
          <p:nvPr/>
        </p:nvSpPr>
        <p:spPr>
          <a:xfrm>
            <a:off x="678541" y="3061257"/>
            <a:ext cx="90258" cy="157975"/>
          </a:xfrm>
          <a:custGeom>
            <a:avLst/>
            <a:gdLst/>
            <a:ahLst/>
            <a:cxnLst/>
            <a:rect l="l" t="t" r="r" b="b"/>
            <a:pathLst>
              <a:path w="90258" h="157975">
                <a:moveTo>
                  <a:pt x="85204" y="0"/>
                </a:moveTo>
                <a:lnTo>
                  <a:pt x="5054" y="0"/>
                </a:lnTo>
                <a:lnTo>
                  <a:pt x="0" y="5067"/>
                </a:lnTo>
                <a:lnTo>
                  <a:pt x="0" y="152908"/>
                </a:lnTo>
                <a:lnTo>
                  <a:pt x="5054" y="157975"/>
                </a:lnTo>
                <a:lnTo>
                  <a:pt x="85204" y="157975"/>
                </a:lnTo>
                <a:lnTo>
                  <a:pt x="90258" y="152908"/>
                </a:lnTo>
                <a:lnTo>
                  <a:pt x="90258" y="152336"/>
                </a:lnTo>
                <a:lnTo>
                  <a:pt x="8166" y="152336"/>
                </a:lnTo>
                <a:lnTo>
                  <a:pt x="5638" y="149796"/>
                </a:lnTo>
                <a:lnTo>
                  <a:pt x="5638" y="129768"/>
                </a:lnTo>
                <a:lnTo>
                  <a:pt x="90258" y="129768"/>
                </a:lnTo>
                <a:lnTo>
                  <a:pt x="90258" y="124117"/>
                </a:lnTo>
                <a:lnTo>
                  <a:pt x="5638" y="124117"/>
                </a:lnTo>
                <a:lnTo>
                  <a:pt x="5638" y="33845"/>
                </a:lnTo>
                <a:lnTo>
                  <a:pt x="90258" y="33845"/>
                </a:lnTo>
                <a:lnTo>
                  <a:pt x="90258" y="28206"/>
                </a:lnTo>
                <a:lnTo>
                  <a:pt x="5638" y="28206"/>
                </a:lnTo>
                <a:lnTo>
                  <a:pt x="5638" y="8178"/>
                </a:lnTo>
                <a:lnTo>
                  <a:pt x="8166" y="5651"/>
                </a:lnTo>
                <a:lnTo>
                  <a:pt x="90258" y="5651"/>
                </a:lnTo>
                <a:lnTo>
                  <a:pt x="90258" y="5067"/>
                </a:lnTo>
                <a:lnTo>
                  <a:pt x="85204" y="0"/>
                </a:lnTo>
                <a:close/>
              </a:path>
              <a:path w="90258" h="157975">
                <a:moveTo>
                  <a:pt x="90258" y="129768"/>
                </a:moveTo>
                <a:lnTo>
                  <a:pt x="84620" y="129768"/>
                </a:lnTo>
                <a:lnTo>
                  <a:pt x="84620" y="149796"/>
                </a:lnTo>
                <a:lnTo>
                  <a:pt x="82092" y="152336"/>
                </a:lnTo>
                <a:lnTo>
                  <a:pt x="90258" y="152336"/>
                </a:lnTo>
                <a:lnTo>
                  <a:pt x="90258" y="129768"/>
                </a:lnTo>
                <a:close/>
              </a:path>
              <a:path w="90258" h="157975">
                <a:moveTo>
                  <a:pt x="55143" y="138226"/>
                </a:moveTo>
                <a:lnTo>
                  <a:pt x="35102" y="138226"/>
                </a:lnTo>
                <a:lnTo>
                  <a:pt x="33845" y="139484"/>
                </a:lnTo>
                <a:lnTo>
                  <a:pt x="33845" y="142608"/>
                </a:lnTo>
                <a:lnTo>
                  <a:pt x="35102" y="143865"/>
                </a:lnTo>
                <a:lnTo>
                  <a:pt x="55143" y="143865"/>
                </a:lnTo>
                <a:lnTo>
                  <a:pt x="56413" y="142608"/>
                </a:lnTo>
                <a:lnTo>
                  <a:pt x="56413" y="139484"/>
                </a:lnTo>
                <a:lnTo>
                  <a:pt x="55143" y="138226"/>
                </a:lnTo>
                <a:close/>
              </a:path>
              <a:path w="90258" h="157975">
                <a:moveTo>
                  <a:pt x="90258" y="33845"/>
                </a:moveTo>
                <a:lnTo>
                  <a:pt x="84620" y="33845"/>
                </a:lnTo>
                <a:lnTo>
                  <a:pt x="84620" y="124117"/>
                </a:lnTo>
                <a:lnTo>
                  <a:pt x="90258" y="124117"/>
                </a:lnTo>
                <a:lnTo>
                  <a:pt x="90258" y="33845"/>
                </a:lnTo>
                <a:close/>
              </a:path>
              <a:path w="90258" h="157975">
                <a:moveTo>
                  <a:pt x="90258" y="5651"/>
                </a:moveTo>
                <a:lnTo>
                  <a:pt x="82092" y="5651"/>
                </a:lnTo>
                <a:lnTo>
                  <a:pt x="84620" y="8178"/>
                </a:lnTo>
                <a:lnTo>
                  <a:pt x="84620" y="28206"/>
                </a:lnTo>
                <a:lnTo>
                  <a:pt x="90258" y="28206"/>
                </a:lnTo>
                <a:lnTo>
                  <a:pt x="90258" y="5651"/>
                </a:lnTo>
                <a:close/>
              </a:path>
              <a:path w="90258" h="157975">
                <a:moveTo>
                  <a:pt x="46697" y="14109"/>
                </a:moveTo>
                <a:lnTo>
                  <a:pt x="43561" y="14109"/>
                </a:lnTo>
                <a:lnTo>
                  <a:pt x="42303" y="15367"/>
                </a:lnTo>
                <a:lnTo>
                  <a:pt x="42303" y="18491"/>
                </a:lnTo>
                <a:lnTo>
                  <a:pt x="43586" y="19748"/>
                </a:lnTo>
                <a:lnTo>
                  <a:pt x="46697" y="19748"/>
                </a:lnTo>
                <a:lnTo>
                  <a:pt x="47942" y="18491"/>
                </a:lnTo>
                <a:lnTo>
                  <a:pt x="47942" y="15367"/>
                </a:lnTo>
                <a:lnTo>
                  <a:pt x="46697" y="14109"/>
                </a:lnTo>
                <a:close/>
              </a:path>
            </a:pathLst>
          </a:custGeom>
          <a:solidFill>
            <a:srgbClr val="E3052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Century Gothic" panose="020B0502020202020204" pitchFamily="34" charset="0"/>
            </a:endParaRP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589D3261-D11B-4B23-B610-5111F1E9C212}"/>
              </a:ext>
            </a:extLst>
          </p:cNvPr>
          <p:cNvSpPr/>
          <p:nvPr/>
        </p:nvSpPr>
        <p:spPr>
          <a:xfrm>
            <a:off x="712388" y="3199483"/>
            <a:ext cx="22567" cy="5638"/>
          </a:xfrm>
          <a:custGeom>
            <a:avLst/>
            <a:gdLst/>
            <a:ahLst/>
            <a:cxnLst/>
            <a:rect l="l" t="t" r="r" b="b"/>
            <a:pathLst>
              <a:path w="22567" h="5638">
                <a:moveTo>
                  <a:pt x="2819" y="5638"/>
                </a:moveTo>
                <a:lnTo>
                  <a:pt x="19748" y="5638"/>
                </a:lnTo>
                <a:lnTo>
                  <a:pt x="21297" y="5638"/>
                </a:lnTo>
                <a:lnTo>
                  <a:pt x="22567" y="4381"/>
                </a:lnTo>
                <a:lnTo>
                  <a:pt x="22567" y="2819"/>
                </a:lnTo>
                <a:lnTo>
                  <a:pt x="22567" y="1257"/>
                </a:lnTo>
                <a:lnTo>
                  <a:pt x="21297" y="0"/>
                </a:lnTo>
                <a:lnTo>
                  <a:pt x="19748" y="0"/>
                </a:lnTo>
                <a:lnTo>
                  <a:pt x="2819" y="0"/>
                </a:lnTo>
                <a:lnTo>
                  <a:pt x="1257" y="0"/>
                </a:lnTo>
                <a:lnTo>
                  <a:pt x="0" y="1257"/>
                </a:lnTo>
                <a:lnTo>
                  <a:pt x="0" y="2819"/>
                </a:lnTo>
                <a:lnTo>
                  <a:pt x="0" y="4381"/>
                </a:lnTo>
                <a:lnTo>
                  <a:pt x="1257" y="5638"/>
                </a:lnTo>
                <a:lnTo>
                  <a:pt x="2819" y="5638"/>
                </a:lnTo>
                <a:close/>
              </a:path>
            </a:pathLst>
          </a:custGeom>
          <a:ln w="6286">
            <a:solidFill>
              <a:srgbClr val="E305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Century Gothic" panose="020B0502020202020204" pitchFamily="34" charset="0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8D3824B8-67C9-440D-8EAF-1A554C90091C}"/>
              </a:ext>
            </a:extLst>
          </p:cNvPr>
          <p:cNvSpPr/>
          <p:nvPr/>
        </p:nvSpPr>
        <p:spPr>
          <a:xfrm>
            <a:off x="678541" y="3061257"/>
            <a:ext cx="90258" cy="157975"/>
          </a:xfrm>
          <a:custGeom>
            <a:avLst/>
            <a:gdLst/>
            <a:ahLst/>
            <a:cxnLst/>
            <a:rect l="l" t="t" r="r" b="b"/>
            <a:pathLst>
              <a:path w="90258" h="157975">
                <a:moveTo>
                  <a:pt x="78981" y="0"/>
                </a:moveTo>
                <a:lnTo>
                  <a:pt x="11277" y="0"/>
                </a:lnTo>
                <a:lnTo>
                  <a:pt x="5054" y="0"/>
                </a:lnTo>
                <a:lnTo>
                  <a:pt x="0" y="5067"/>
                </a:lnTo>
                <a:lnTo>
                  <a:pt x="0" y="11290"/>
                </a:lnTo>
                <a:lnTo>
                  <a:pt x="0" y="146685"/>
                </a:lnTo>
                <a:lnTo>
                  <a:pt x="0" y="152908"/>
                </a:lnTo>
                <a:lnTo>
                  <a:pt x="5054" y="157975"/>
                </a:lnTo>
                <a:lnTo>
                  <a:pt x="11277" y="157975"/>
                </a:lnTo>
                <a:lnTo>
                  <a:pt x="78981" y="157975"/>
                </a:lnTo>
                <a:lnTo>
                  <a:pt x="85204" y="157975"/>
                </a:lnTo>
                <a:lnTo>
                  <a:pt x="90258" y="152908"/>
                </a:lnTo>
                <a:lnTo>
                  <a:pt x="90258" y="146685"/>
                </a:lnTo>
                <a:lnTo>
                  <a:pt x="90258" y="11290"/>
                </a:lnTo>
                <a:lnTo>
                  <a:pt x="90258" y="5067"/>
                </a:lnTo>
                <a:lnTo>
                  <a:pt x="85204" y="0"/>
                </a:lnTo>
                <a:lnTo>
                  <a:pt x="78981" y="0"/>
                </a:lnTo>
                <a:close/>
              </a:path>
            </a:pathLst>
          </a:custGeom>
          <a:ln w="6286">
            <a:solidFill>
              <a:srgbClr val="E305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Century Gothic" panose="020B0502020202020204" pitchFamily="34" charset="0"/>
            </a:endParaRPr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8DDEAFA0-BA3D-43E1-98B6-A53A559CED52}"/>
              </a:ext>
            </a:extLst>
          </p:cNvPr>
          <p:cNvSpPr/>
          <p:nvPr/>
        </p:nvSpPr>
        <p:spPr>
          <a:xfrm>
            <a:off x="684181" y="3191025"/>
            <a:ext cx="78981" cy="22567"/>
          </a:xfrm>
          <a:custGeom>
            <a:avLst/>
            <a:gdLst/>
            <a:ahLst/>
            <a:cxnLst/>
            <a:rect l="l" t="t" r="r" b="b"/>
            <a:pathLst>
              <a:path w="78981" h="22567">
                <a:moveTo>
                  <a:pt x="78981" y="16916"/>
                </a:moveTo>
                <a:lnTo>
                  <a:pt x="78981" y="20027"/>
                </a:lnTo>
                <a:lnTo>
                  <a:pt x="76453" y="22567"/>
                </a:lnTo>
                <a:lnTo>
                  <a:pt x="73342" y="22567"/>
                </a:lnTo>
                <a:lnTo>
                  <a:pt x="5638" y="22567"/>
                </a:lnTo>
                <a:lnTo>
                  <a:pt x="2527" y="22567"/>
                </a:lnTo>
                <a:lnTo>
                  <a:pt x="0" y="20027"/>
                </a:lnTo>
                <a:lnTo>
                  <a:pt x="0" y="16916"/>
                </a:lnTo>
                <a:lnTo>
                  <a:pt x="0" y="0"/>
                </a:lnTo>
                <a:lnTo>
                  <a:pt x="78981" y="0"/>
                </a:lnTo>
                <a:lnTo>
                  <a:pt x="78981" y="16916"/>
                </a:lnTo>
                <a:close/>
              </a:path>
            </a:pathLst>
          </a:custGeom>
          <a:ln w="6286">
            <a:solidFill>
              <a:srgbClr val="E305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Century Gothic" panose="020B0502020202020204" pitchFamily="34" charset="0"/>
            </a:endParaRPr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50E5FD6E-C044-4D2C-96F3-2F1E2205810A}"/>
              </a:ext>
            </a:extLst>
          </p:cNvPr>
          <p:cNvSpPr/>
          <p:nvPr/>
        </p:nvSpPr>
        <p:spPr>
          <a:xfrm>
            <a:off x="684181" y="3095102"/>
            <a:ext cx="78981" cy="90271"/>
          </a:xfrm>
          <a:custGeom>
            <a:avLst/>
            <a:gdLst/>
            <a:ahLst/>
            <a:cxnLst/>
            <a:rect l="l" t="t" r="r" b="b"/>
            <a:pathLst>
              <a:path w="78981" h="90271">
                <a:moveTo>
                  <a:pt x="78981" y="90271"/>
                </a:moveTo>
                <a:lnTo>
                  <a:pt x="0" y="90271"/>
                </a:lnTo>
                <a:lnTo>
                  <a:pt x="0" y="0"/>
                </a:lnTo>
                <a:lnTo>
                  <a:pt x="78981" y="0"/>
                </a:lnTo>
                <a:lnTo>
                  <a:pt x="78981" y="90271"/>
                </a:lnTo>
                <a:close/>
              </a:path>
            </a:pathLst>
          </a:custGeom>
          <a:ln w="6286">
            <a:solidFill>
              <a:srgbClr val="E305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Century Gothic" panose="020B0502020202020204" pitchFamily="34" charset="0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CCAC6197-DFC7-462D-966F-2D3996C5838C}"/>
              </a:ext>
            </a:extLst>
          </p:cNvPr>
          <p:cNvSpPr/>
          <p:nvPr/>
        </p:nvSpPr>
        <p:spPr>
          <a:xfrm>
            <a:off x="684181" y="3066895"/>
            <a:ext cx="78981" cy="22567"/>
          </a:xfrm>
          <a:custGeom>
            <a:avLst/>
            <a:gdLst/>
            <a:ahLst/>
            <a:cxnLst/>
            <a:rect l="l" t="t" r="r" b="b"/>
            <a:pathLst>
              <a:path w="78981" h="22567">
                <a:moveTo>
                  <a:pt x="78981" y="22567"/>
                </a:moveTo>
                <a:lnTo>
                  <a:pt x="0" y="22567"/>
                </a:lnTo>
                <a:lnTo>
                  <a:pt x="0" y="5651"/>
                </a:lnTo>
                <a:lnTo>
                  <a:pt x="0" y="2539"/>
                </a:lnTo>
                <a:lnTo>
                  <a:pt x="2527" y="12"/>
                </a:lnTo>
                <a:lnTo>
                  <a:pt x="5638" y="0"/>
                </a:lnTo>
                <a:lnTo>
                  <a:pt x="73342" y="0"/>
                </a:lnTo>
                <a:lnTo>
                  <a:pt x="76453" y="12"/>
                </a:lnTo>
                <a:lnTo>
                  <a:pt x="78981" y="2539"/>
                </a:lnTo>
                <a:lnTo>
                  <a:pt x="78981" y="5651"/>
                </a:lnTo>
                <a:lnTo>
                  <a:pt x="78981" y="22567"/>
                </a:lnTo>
                <a:close/>
              </a:path>
            </a:pathLst>
          </a:custGeom>
          <a:ln w="6286">
            <a:solidFill>
              <a:srgbClr val="E305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Century Gothic" panose="020B0502020202020204" pitchFamily="34" charset="0"/>
            </a:endParaRPr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F0252896-3FBA-495E-89AE-A3A702179964}"/>
              </a:ext>
            </a:extLst>
          </p:cNvPr>
          <p:cNvSpPr/>
          <p:nvPr/>
        </p:nvSpPr>
        <p:spPr>
          <a:xfrm>
            <a:off x="720845" y="3075367"/>
            <a:ext cx="5638" cy="5638"/>
          </a:xfrm>
          <a:custGeom>
            <a:avLst/>
            <a:gdLst/>
            <a:ahLst/>
            <a:cxnLst/>
            <a:rect l="l" t="t" r="r" b="b"/>
            <a:pathLst>
              <a:path w="5638" h="5638">
                <a:moveTo>
                  <a:pt x="2832" y="0"/>
                </a:moveTo>
                <a:lnTo>
                  <a:pt x="1257" y="0"/>
                </a:lnTo>
                <a:lnTo>
                  <a:pt x="0" y="1257"/>
                </a:lnTo>
                <a:lnTo>
                  <a:pt x="0" y="2819"/>
                </a:lnTo>
                <a:lnTo>
                  <a:pt x="0" y="4381"/>
                </a:lnTo>
                <a:lnTo>
                  <a:pt x="1282" y="5638"/>
                </a:lnTo>
                <a:lnTo>
                  <a:pt x="2832" y="5638"/>
                </a:lnTo>
                <a:lnTo>
                  <a:pt x="4394" y="5638"/>
                </a:lnTo>
                <a:lnTo>
                  <a:pt x="5638" y="4381"/>
                </a:lnTo>
                <a:lnTo>
                  <a:pt x="5638" y="2819"/>
                </a:lnTo>
                <a:lnTo>
                  <a:pt x="5638" y="1257"/>
                </a:lnTo>
                <a:lnTo>
                  <a:pt x="4394" y="0"/>
                </a:lnTo>
                <a:lnTo>
                  <a:pt x="2832" y="0"/>
                </a:lnTo>
                <a:close/>
              </a:path>
            </a:pathLst>
          </a:custGeom>
          <a:ln w="6286">
            <a:solidFill>
              <a:srgbClr val="E305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Century Gothic" panose="020B0502020202020204" pitchFamily="34" charset="0"/>
            </a:endParaRPr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EC943E76-391E-4BF9-B3A2-0715BEB4B539}"/>
              </a:ext>
            </a:extLst>
          </p:cNvPr>
          <p:cNvSpPr/>
          <p:nvPr/>
        </p:nvSpPr>
        <p:spPr>
          <a:xfrm>
            <a:off x="667870" y="2378237"/>
            <a:ext cx="112716" cy="147972"/>
          </a:xfrm>
          <a:custGeom>
            <a:avLst/>
            <a:gdLst/>
            <a:ahLst/>
            <a:cxnLst/>
            <a:rect l="l" t="t" r="r" b="b"/>
            <a:pathLst>
              <a:path w="112716" h="147972">
                <a:moveTo>
                  <a:pt x="65154" y="0"/>
                </a:moveTo>
                <a:lnTo>
                  <a:pt x="21548" y="12122"/>
                </a:lnTo>
                <a:lnTo>
                  <a:pt x="0" y="43874"/>
                </a:lnTo>
                <a:lnTo>
                  <a:pt x="1306" y="60161"/>
                </a:lnTo>
                <a:lnTo>
                  <a:pt x="20080" y="105408"/>
                </a:lnTo>
                <a:lnTo>
                  <a:pt x="44548" y="137569"/>
                </a:lnTo>
                <a:lnTo>
                  <a:pt x="55086" y="147972"/>
                </a:lnTo>
                <a:lnTo>
                  <a:pt x="56509" y="147972"/>
                </a:lnTo>
                <a:lnTo>
                  <a:pt x="57220" y="147718"/>
                </a:lnTo>
                <a:lnTo>
                  <a:pt x="60574" y="144457"/>
                </a:lnTo>
                <a:lnTo>
                  <a:pt x="66104" y="138766"/>
                </a:lnTo>
                <a:lnTo>
                  <a:pt x="58119" y="138766"/>
                </a:lnTo>
                <a:lnTo>
                  <a:pt x="52141" y="134243"/>
                </a:lnTo>
                <a:lnTo>
                  <a:pt x="25545" y="105154"/>
                </a:lnTo>
                <a:lnTo>
                  <a:pt x="5406" y="65832"/>
                </a:lnTo>
                <a:lnTo>
                  <a:pt x="6623" y="49071"/>
                </a:lnTo>
                <a:lnTo>
                  <a:pt x="27519" y="13945"/>
                </a:lnTo>
                <a:lnTo>
                  <a:pt x="55798" y="4957"/>
                </a:lnTo>
                <a:lnTo>
                  <a:pt x="79993" y="4957"/>
                </a:lnTo>
                <a:lnTo>
                  <a:pt x="78109" y="3841"/>
                </a:lnTo>
                <a:lnTo>
                  <a:pt x="65154" y="0"/>
                </a:lnTo>
                <a:close/>
              </a:path>
              <a:path w="112716" h="147972">
                <a:moveTo>
                  <a:pt x="79993" y="4957"/>
                </a:moveTo>
                <a:lnTo>
                  <a:pt x="55798" y="4957"/>
                </a:lnTo>
                <a:lnTo>
                  <a:pt x="70078" y="6971"/>
                </a:lnTo>
                <a:lnTo>
                  <a:pt x="82823" y="12634"/>
                </a:lnTo>
                <a:lnTo>
                  <a:pt x="93467" y="21380"/>
                </a:lnTo>
                <a:lnTo>
                  <a:pt x="101444" y="32641"/>
                </a:lnTo>
                <a:lnTo>
                  <a:pt x="106180" y="45829"/>
                </a:lnTo>
                <a:lnTo>
                  <a:pt x="104936" y="60615"/>
                </a:lnTo>
                <a:lnTo>
                  <a:pt x="87295" y="102192"/>
                </a:lnTo>
                <a:lnTo>
                  <a:pt x="63869" y="132650"/>
                </a:lnTo>
                <a:lnTo>
                  <a:pt x="58119" y="138766"/>
                </a:lnTo>
                <a:lnTo>
                  <a:pt x="66104" y="138766"/>
                </a:lnTo>
                <a:lnTo>
                  <a:pt x="94035" y="104452"/>
                </a:lnTo>
                <a:lnTo>
                  <a:pt x="112716" y="61494"/>
                </a:lnTo>
                <a:lnTo>
                  <a:pt x="111167" y="45829"/>
                </a:lnTo>
                <a:lnTo>
                  <a:pt x="106527" y="31934"/>
                </a:lnTo>
                <a:lnTo>
                  <a:pt x="99201" y="20106"/>
                </a:lnTo>
                <a:lnTo>
                  <a:pt x="89593" y="10642"/>
                </a:lnTo>
                <a:lnTo>
                  <a:pt x="79993" y="4957"/>
                </a:lnTo>
                <a:close/>
              </a:path>
              <a:path w="112716" h="147972">
                <a:moveTo>
                  <a:pt x="63541" y="34904"/>
                </a:moveTo>
                <a:lnTo>
                  <a:pt x="46889" y="36955"/>
                </a:lnTo>
                <a:lnTo>
                  <a:pt x="36672" y="44463"/>
                </a:lnTo>
                <a:lnTo>
                  <a:pt x="32931" y="55521"/>
                </a:lnTo>
                <a:lnTo>
                  <a:pt x="37021" y="69291"/>
                </a:lnTo>
                <a:lnTo>
                  <a:pt x="47526" y="77770"/>
                </a:lnTo>
                <a:lnTo>
                  <a:pt x="64360" y="75934"/>
                </a:lnTo>
                <a:lnTo>
                  <a:pt x="67669" y="73613"/>
                </a:lnTo>
                <a:lnTo>
                  <a:pt x="46336" y="73613"/>
                </a:lnTo>
                <a:lnTo>
                  <a:pt x="38640" y="65904"/>
                </a:lnTo>
                <a:lnTo>
                  <a:pt x="38640" y="46981"/>
                </a:lnTo>
                <a:lnTo>
                  <a:pt x="46336" y="39285"/>
                </a:lnTo>
                <a:lnTo>
                  <a:pt x="69320" y="39285"/>
                </a:lnTo>
                <a:lnTo>
                  <a:pt x="63541" y="34904"/>
                </a:lnTo>
                <a:close/>
              </a:path>
              <a:path w="112716" h="147972">
                <a:moveTo>
                  <a:pt x="69320" y="39285"/>
                </a:moveTo>
                <a:lnTo>
                  <a:pt x="65259" y="39285"/>
                </a:lnTo>
                <a:lnTo>
                  <a:pt x="72968" y="46981"/>
                </a:lnTo>
                <a:lnTo>
                  <a:pt x="72968" y="65904"/>
                </a:lnTo>
                <a:lnTo>
                  <a:pt x="65259" y="73613"/>
                </a:lnTo>
                <a:lnTo>
                  <a:pt x="67669" y="73613"/>
                </a:lnTo>
                <a:lnTo>
                  <a:pt x="74707" y="68677"/>
                </a:lnTo>
                <a:lnTo>
                  <a:pt x="78639" y="57868"/>
                </a:lnTo>
                <a:lnTo>
                  <a:pt x="78683" y="56443"/>
                </a:lnTo>
                <a:lnTo>
                  <a:pt x="74420" y="43151"/>
                </a:lnTo>
                <a:lnTo>
                  <a:pt x="69320" y="39285"/>
                </a:lnTo>
                <a:close/>
              </a:path>
            </a:pathLst>
          </a:custGeom>
          <a:solidFill>
            <a:srgbClr val="E3052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Century Gothic" panose="020B0502020202020204" pitchFamily="34" charset="0"/>
            </a:endParaRPr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EBB4385F-958F-4437-91AF-52FAA5A5696C}"/>
              </a:ext>
            </a:extLst>
          </p:cNvPr>
          <p:cNvSpPr/>
          <p:nvPr/>
        </p:nvSpPr>
        <p:spPr>
          <a:xfrm>
            <a:off x="700802" y="2413142"/>
            <a:ext cx="45752" cy="42865"/>
          </a:xfrm>
          <a:custGeom>
            <a:avLst/>
            <a:gdLst/>
            <a:ahLst/>
            <a:cxnLst/>
            <a:rect l="l" t="t" r="r" b="b"/>
            <a:pathLst>
              <a:path w="45752" h="42865">
                <a:moveTo>
                  <a:pt x="45752" y="21538"/>
                </a:moveTo>
                <a:lnTo>
                  <a:pt x="41489" y="8246"/>
                </a:lnTo>
                <a:lnTo>
                  <a:pt x="30609" y="0"/>
                </a:lnTo>
                <a:lnTo>
                  <a:pt x="13957" y="2050"/>
                </a:lnTo>
                <a:lnTo>
                  <a:pt x="3741" y="9558"/>
                </a:lnTo>
                <a:lnTo>
                  <a:pt x="0" y="20616"/>
                </a:lnTo>
                <a:lnTo>
                  <a:pt x="4090" y="34386"/>
                </a:lnTo>
                <a:lnTo>
                  <a:pt x="14595" y="42865"/>
                </a:lnTo>
                <a:lnTo>
                  <a:pt x="31429" y="41029"/>
                </a:lnTo>
                <a:lnTo>
                  <a:pt x="41776" y="33772"/>
                </a:lnTo>
                <a:lnTo>
                  <a:pt x="45708" y="22963"/>
                </a:lnTo>
                <a:lnTo>
                  <a:pt x="45752" y="21538"/>
                </a:lnTo>
                <a:close/>
              </a:path>
            </a:pathLst>
          </a:custGeom>
          <a:ln w="7200">
            <a:solidFill>
              <a:srgbClr val="E305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Century Gothic" panose="020B0502020202020204" pitchFamily="34" charset="0"/>
            </a:endParaRPr>
          </a:p>
        </p:txBody>
      </p:sp>
      <p:sp>
        <p:nvSpPr>
          <p:cNvPr id="16" name="object 17">
            <a:extLst>
              <a:ext uri="{FF2B5EF4-FFF2-40B4-BE49-F238E27FC236}">
                <a16:creationId xmlns:a16="http://schemas.microsoft.com/office/drawing/2014/main" id="{E01ED284-220B-43A9-BD67-0553C159EDD7}"/>
              </a:ext>
            </a:extLst>
          </p:cNvPr>
          <p:cNvSpPr/>
          <p:nvPr/>
        </p:nvSpPr>
        <p:spPr>
          <a:xfrm>
            <a:off x="706512" y="2417521"/>
            <a:ext cx="34328" cy="34328"/>
          </a:xfrm>
          <a:custGeom>
            <a:avLst/>
            <a:gdLst/>
            <a:ahLst/>
            <a:cxnLst/>
            <a:rect l="l" t="t" r="r" b="b"/>
            <a:pathLst>
              <a:path w="34328" h="34328">
                <a:moveTo>
                  <a:pt x="0" y="17157"/>
                </a:moveTo>
                <a:lnTo>
                  <a:pt x="0" y="7696"/>
                </a:lnTo>
                <a:lnTo>
                  <a:pt x="7696" y="0"/>
                </a:lnTo>
                <a:lnTo>
                  <a:pt x="17157" y="0"/>
                </a:lnTo>
                <a:lnTo>
                  <a:pt x="26619" y="0"/>
                </a:lnTo>
                <a:lnTo>
                  <a:pt x="34328" y="7696"/>
                </a:lnTo>
                <a:lnTo>
                  <a:pt x="34328" y="17157"/>
                </a:lnTo>
                <a:lnTo>
                  <a:pt x="34328" y="26619"/>
                </a:lnTo>
                <a:lnTo>
                  <a:pt x="26619" y="34328"/>
                </a:lnTo>
                <a:lnTo>
                  <a:pt x="17157" y="34328"/>
                </a:lnTo>
                <a:lnTo>
                  <a:pt x="7696" y="34328"/>
                </a:lnTo>
                <a:lnTo>
                  <a:pt x="0" y="26619"/>
                </a:lnTo>
                <a:lnTo>
                  <a:pt x="0" y="17157"/>
                </a:lnTo>
                <a:close/>
              </a:path>
            </a:pathLst>
          </a:custGeom>
          <a:ln w="7200">
            <a:solidFill>
              <a:srgbClr val="E305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Century Gothic" panose="020B0502020202020204" pitchFamily="34" charset="0"/>
            </a:endParaRP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ED04E765-F74E-4700-A2FF-D91823C1895A}"/>
              </a:ext>
            </a:extLst>
          </p:cNvPr>
          <p:cNvSpPr/>
          <p:nvPr/>
        </p:nvSpPr>
        <p:spPr>
          <a:xfrm>
            <a:off x="667870" y="2378237"/>
            <a:ext cx="112716" cy="147972"/>
          </a:xfrm>
          <a:custGeom>
            <a:avLst/>
            <a:gdLst/>
            <a:ahLst/>
            <a:cxnLst/>
            <a:rect l="l" t="t" r="r" b="b"/>
            <a:pathLst>
              <a:path w="112716" h="147972">
                <a:moveTo>
                  <a:pt x="53829" y="147197"/>
                </a:moveTo>
                <a:lnTo>
                  <a:pt x="54388" y="147718"/>
                </a:lnTo>
                <a:lnTo>
                  <a:pt x="55086" y="147972"/>
                </a:lnTo>
                <a:lnTo>
                  <a:pt x="55798" y="147972"/>
                </a:lnTo>
                <a:lnTo>
                  <a:pt x="56509" y="147972"/>
                </a:lnTo>
                <a:lnTo>
                  <a:pt x="84461" y="117557"/>
                </a:lnTo>
                <a:lnTo>
                  <a:pt x="109225" y="75794"/>
                </a:lnTo>
                <a:lnTo>
                  <a:pt x="112716" y="61494"/>
                </a:lnTo>
                <a:lnTo>
                  <a:pt x="111167" y="45829"/>
                </a:lnTo>
                <a:lnTo>
                  <a:pt x="89593" y="10642"/>
                </a:lnTo>
                <a:lnTo>
                  <a:pt x="65154" y="0"/>
                </a:lnTo>
                <a:lnTo>
                  <a:pt x="48478" y="1247"/>
                </a:lnTo>
                <a:lnTo>
                  <a:pt x="11666" y="21015"/>
                </a:lnTo>
                <a:lnTo>
                  <a:pt x="0" y="43874"/>
                </a:lnTo>
                <a:lnTo>
                  <a:pt x="1306" y="60161"/>
                </a:lnTo>
                <a:lnTo>
                  <a:pt x="20080" y="105408"/>
                </a:lnTo>
                <a:lnTo>
                  <a:pt x="44548" y="137569"/>
                </a:lnTo>
                <a:lnTo>
                  <a:pt x="53829" y="147197"/>
                </a:lnTo>
                <a:close/>
              </a:path>
            </a:pathLst>
          </a:custGeom>
          <a:ln w="7200">
            <a:solidFill>
              <a:srgbClr val="E305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Century Gothic" panose="020B0502020202020204" pitchFamily="34" charset="0"/>
            </a:endParaRPr>
          </a:p>
        </p:txBody>
      </p:sp>
      <p:sp>
        <p:nvSpPr>
          <p:cNvPr id="18" name="object 19">
            <a:extLst>
              <a:ext uri="{FF2B5EF4-FFF2-40B4-BE49-F238E27FC236}">
                <a16:creationId xmlns:a16="http://schemas.microsoft.com/office/drawing/2014/main" id="{39815D8B-5000-4335-BF81-7B5D2158E485}"/>
              </a:ext>
            </a:extLst>
          </p:cNvPr>
          <p:cNvSpPr/>
          <p:nvPr/>
        </p:nvSpPr>
        <p:spPr>
          <a:xfrm>
            <a:off x="673278" y="2383194"/>
            <a:ext cx="100781" cy="133808"/>
          </a:xfrm>
          <a:custGeom>
            <a:avLst/>
            <a:gdLst/>
            <a:ahLst/>
            <a:cxnLst/>
            <a:rect l="l" t="t" r="r" b="b"/>
            <a:pathLst>
              <a:path w="100781" h="133808">
                <a:moveTo>
                  <a:pt x="50391" y="0"/>
                </a:moveTo>
                <a:lnTo>
                  <a:pt x="88060" y="16423"/>
                </a:lnTo>
                <a:lnTo>
                  <a:pt x="100781" y="40892"/>
                </a:lnTo>
                <a:lnTo>
                  <a:pt x="99529" y="55657"/>
                </a:lnTo>
                <a:lnTo>
                  <a:pt x="81888" y="97235"/>
                </a:lnTo>
                <a:lnTo>
                  <a:pt x="58462" y="127692"/>
                </a:lnTo>
                <a:lnTo>
                  <a:pt x="52712" y="133808"/>
                </a:lnTo>
                <a:lnTo>
                  <a:pt x="46734" y="129286"/>
                </a:lnTo>
                <a:lnTo>
                  <a:pt x="20138" y="100197"/>
                </a:lnTo>
                <a:lnTo>
                  <a:pt x="0" y="60875"/>
                </a:lnTo>
                <a:lnTo>
                  <a:pt x="1216" y="44113"/>
                </a:lnTo>
                <a:lnTo>
                  <a:pt x="22112" y="8987"/>
                </a:lnTo>
                <a:lnTo>
                  <a:pt x="50391" y="0"/>
                </a:lnTo>
                <a:close/>
              </a:path>
            </a:pathLst>
          </a:custGeom>
          <a:ln w="7200">
            <a:solidFill>
              <a:srgbClr val="E305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Century Gothic" panose="020B0502020202020204" pitchFamily="34" charset="0"/>
            </a:endParaRPr>
          </a:p>
        </p:txBody>
      </p:sp>
      <p:sp>
        <p:nvSpPr>
          <p:cNvPr id="19" name="object 20">
            <a:extLst>
              <a:ext uri="{FF2B5EF4-FFF2-40B4-BE49-F238E27FC236}">
                <a16:creationId xmlns:a16="http://schemas.microsoft.com/office/drawing/2014/main" id="{E730D85C-F74E-4FE0-8CF7-E0554B9681C5}"/>
              </a:ext>
            </a:extLst>
          </p:cNvPr>
          <p:cNvSpPr/>
          <p:nvPr/>
        </p:nvSpPr>
        <p:spPr>
          <a:xfrm>
            <a:off x="661791" y="3324942"/>
            <a:ext cx="123748" cy="92214"/>
          </a:xfrm>
          <a:custGeom>
            <a:avLst/>
            <a:gdLst/>
            <a:ahLst/>
            <a:cxnLst/>
            <a:rect l="l" t="t" r="r" b="b"/>
            <a:pathLst>
              <a:path w="123748" h="92214">
                <a:moveTo>
                  <a:pt x="117221" y="0"/>
                </a:moveTo>
                <a:lnTo>
                  <a:pt x="6540" y="0"/>
                </a:lnTo>
                <a:lnTo>
                  <a:pt x="0" y="6540"/>
                </a:lnTo>
                <a:lnTo>
                  <a:pt x="0" y="85674"/>
                </a:lnTo>
                <a:lnTo>
                  <a:pt x="6540" y="92214"/>
                </a:lnTo>
                <a:lnTo>
                  <a:pt x="117221" y="92214"/>
                </a:lnTo>
                <a:lnTo>
                  <a:pt x="123748" y="85674"/>
                </a:lnTo>
                <a:lnTo>
                  <a:pt x="123748" y="84366"/>
                </a:lnTo>
                <a:lnTo>
                  <a:pt x="12509" y="84366"/>
                </a:lnTo>
                <a:lnTo>
                  <a:pt x="10680" y="83400"/>
                </a:lnTo>
                <a:lnTo>
                  <a:pt x="9436" y="81927"/>
                </a:lnTo>
                <a:lnTo>
                  <a:pt x="18948" y="72415"/>
                </a:lnTo>
                <a:lnTo>
                  <a:pt x="7848" y="72415"/>
                </a:lnTo>
                <a:lnTo>
                  <a:pt x="7848" y="19799"/>
                </a:lnTo>
                <a:lnTo>
                  <a:pt x="18950" y="19799"/>
                </a:lnTo>
                <a:lnTo>
                  <a:pt x="9436" y="10287"/>
                </a:lnTo>
                <a:lnTo>
                  <a:pt x="10668" y="8801"/>
                </a:lnTo>
                <a:lnTo>
                  <a:pt x="12509" y="7848"/>
                </a:lnTo>
                <a:lnTo>
                  <a:pt x="123748" y="7848"/>
                </a:lnTo>
                <a:lnTo>
                  <a:pt x="123748" y="6540"/>
                </a:lnTo>
                <a:lnTo>
                  <a:pt x="117221" y="0"/>
                </a:lnTo>
                <a:close/>
              </a:path>
              <a:path w="123748" h="92214">
                <a:moveTo>
                  <a:pt x="95148" y="51650"/>
                </a:moveTo>
                <a:lnTo>
                  <a:pt x="84048" y="51650"/>
                </a:lnTo>
                <a:lnTo>
                  <a:pt x="114325" y="81927"/>
                </a:lnTo>
                <a:lnTo>
                  <a:pt x="113080" y="83400"/>
                </a:lnTo>
                <a:lnTo>
                  <a:pt x="111252" y="84366"/>
                </a:lnTo>
                <a:lnTo>
                  <a:pt x="123748" y="84366"/>
                </a:lnTo>
                <a:lnTo>
                  <a:pt x="123748" y="72415"/>
                </a:lnTo>
                <a:lnTo>
                  <a:pt x="115912" y="72415"/>
                </a:lnTo>
                <a:lnTo>
                  <a:pt x="95148" y="51650"/>
                </a:lnTo>
                <a:close/>
              </a:path>
              <a:path w="123748" h="92214">
                <a:moveTo>
                  <a:pt x="18950" y="19799"/>
                </a:moveTo>
                <a:lnTo>
                  <a:pt x="7848" y="19799"/>
                </a:lnTo>
                <a:lnTo>
                  <a:pt x="34163" y="46101"/>
                </a:lnTo>
                <a:lnTo>
                  <a:pt x="7848" y="72415"/>
                </a:lnTo>
                <a:lnTo>
                  <a:pt x="18948" y="72415"/>
                </a:lnTo>
                <a:lnTo>
                  <a:pt x="39712" y="51650"/>
                </a:lnTo>
                <a:lnTo>
                  <a:pt x="50810" y="51650"/>
                </a:lnTo>
                <a:lnTo>
                  <a:pt x="18950" y="19799"/>
                </a:lnTo>
                <a:close/>
              </a:path>
              <a:path w="123748" h="92214">
                <a:moveTo>
                  <a:pt x="123748" y="19786"/>
                </a:moveTo>
                <a:lnTo>
                  <a:pt x="115912" y="19786"/>
                </a:lnTo>
                <a:lnTo>
                  <a:pt x="115912" y="72415"/>
                </a:lnTo>
                <a:lnTo>
                  <a:pt x="123748" y="72415"/>
                </a:lnTo>
                <a:lnTo>
                  <a:pt x="123748" y="19786"/>
                </a:lnTo>
                <a:close/>
              </a:path>
              <a:path w="123748" h="92214">
                <a:moveTo>
                  <a:pt x="50810" y="51650"/>
                </a:moveTo>
                <a:lnTo>
                  <a:pt x="39712" y="51650"/>
                </a:lnTo>
                <a:lnTo>
                  <a:pt x="50774" y="62712"/>
                </a:lnTo>
                <a:lnTo>
                  <a:pt x="56324" y="64833"/>
                </a:lnTo>
                <a:lnTo>
                  <a:pt x="67424" y="64833"/>
                </a:lnTo>
                <a:lnTo>
                  <a:pt x="72974" y="62712"/>
                </a:lnTo>
                <a:lnTo>
                  <a:pt x="77360" y="58331"/>
                </a:lnTo>
                <a:lnTo>
                  <a:pt x="57492" y="58331"/>
                </a:lnTo>
                <a:lnTo>
                  <a:pt x="50810" y="51650"/>
                </a:lnTo>
                <a:close/>
              </a:path>
              <a:path w="123748" h="92214">
                <a:moveTo>
                  <a:pt x="114046" y="10566"/>
                </a:moveTo>
                <a:lnTo>
                  <a:pt x="66255" y="58331"/>
                </a:lnTo>
                <a:lnTo>
                  <a:pt x="77360" y="58331"/>
                </a:lnTo>
                <a:lnTo>
                  <a:pt x="84048" y="51650"/>
                </a:lnTo>
                <a:lnTo>
                  <a:pt x="95148" y="51650"/>
                </a:lnTo>
                <a:lnTo>
                  <a:pt x="89598" y="46101"/>
                </a:lnTo>
                <a:lnTo>
                  <a:pt x="115912" y="19786"/>
                </a:lnTo>
                <a:lnTo>
                  <a:pt x="123748" y="19786"/>
                </a:lnTo>
                <a:lnTo>
                  <a:pt x="123748" y="11836"/>
                </a:lnTo>
                <a:lnTo>
                  <a:pt x="115316" y="11836"/>
                </a:lnTo>
                <a:lnTo>
                  <a:pt x="114046" y="10566"/>
                </a:lnTo>
                <a:close/>
              </a:path>
              <a:path w="123748" h="92214">
                <a:moveTo>
                  <a:pt x="123748" y="7848"/>
                </a:moveTo>
                <a:lnTo>
                  <a:pt x="111912" y="7848"/>
                </a:lnTo>
                <a:lnTo>
                  <a:pt x="114261" y="9486"/>
                </a:lnTo>
                <a:lnTo>
                  <a:pt x="115316" y="11836"/>
                </a:lnTo>
                <a:lnTo>
                  <a:pt x="123748" y="11836"/>
                </a:lnTo>
                <a:lnTo>
                  <a:pt x="123748" y="7848"/>
                </a:lnTo>
                <a:close/>
              </a:path>
            </a:pathLst>
          </a:custGeom>
          <a:solidFill>
            <a:srgbClr val="E3052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Century Gothic" panose="020B0502020202020204" pitchFamily="34" charset="0"/>
            </a:endParaRPr>
          </a:p>
        </p:txBody>
      </p:sp>
      <p:sp>
        <p:nvSpPr>
          <p:cNvPr id="20" name="object 21">
            <a:extLst>
              <a:ext uri="{FF2B5EF4-FFF2-40B4-BE49-F238E27FC236}">
                <a16:creationId xmlns:a16="http://schemas.microsoft.com/office/drawing/2014/main" id="{237DFCC8-7BCA-4E2C-B49D-F8981CD1431F}"/>
              </a:ext>
            </a:extLst>
          </p:cNvPr>
          <p:cNvSpPr/>
          <p:nvPr/>
        </p:nvSpPr>
        <p:spPr>
          <a:xfrm>
            <a:off x="661791" y="3324942"/>
            <a:ext cx="123748" cy="92214"/>
          </a:xfrm>
          <a:custGeom>
            <a:avLst/>
            <a:gdLst/>
            <a:ahLst/>
            <a:cxnLst/>
            <a:rect l="l" t="t" r="r" b="b"/>
            <a:pathLst>
              <a:path w="123748" h="92214">
                <a:moveTo>
                  <a:pt x="109181" y="0"/>
                </a:moveTo>
                <a:lnTo>
                  <a:pt x="14579" y="0"/>
                </a:lnTo>
                <a:lnTo>
                  <a:pt x="6540" y="0"/>
                </a:lnTo>
                <a:lnTo>
                  <a:pt x="0" y="6540"/>
                </a:lnTo>
                <a:lnTo>
                  <a:pt x="0" y="14566"/>
                </a:lnTo>
                <a:lnTo>
                  <a:pt x="0" y="77635"/>
                </a:lnTo>
                <a:lnTo>
                  <a:pt x="0" y="85674"/>
                </a:lnTo>
                <a:lnTo>
                  <a:pt x="6540" y="92214"/>
                </a:lnTo>
                <a:lnTo>
                  <a:pt x="14579" y="92214"/>
                </a:lnTo>
                <a:lnTo>
                  <a:pt x="109181" y="92214"/>
                </a:lnTo>
                <a:lnTo>
                  <a:pt x="117221" y="92214"/>
                </a:lnTo>
                <a:lnTo>
                  <a:pt x="123748" y="85674"/>
                </a:lnTo>
                <a:lnTo>
                  <a:pt x="123748" y="77635"/>
                </a:lnTo>
                <a:lnTo>
                  <a:pt x="123748" y="14566"/>
                </a:lnTo>
                <a:lnTo>
                  <a:pt x="123748" y="6540"/>
                </a:lnTo>
                <a:lnTo>
                  <a:pt x="117221" y="0"/>
                </a:lnTo>
                <a:lnTo>
                  <a:pt x="109181" y="0"/>
                </a:lnTo>
                <a:close/>
              </a:path>
            </a:pathLst>
          </a:custGeom>
          <a:ln w="3594">
            <a:solidFill>
              <a:srgbClr val="E305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Century Gothic" panose="020B0502020202020204" pitchFamily="34" charset="0"/>
            </a:endParaRPr>
          </a:p>
        </p:txBody>
      </p:sp>
      <p:sp>
        <p:nvSpPr>
          <p:cNvPr id="21" name="object 22">
            <a:extLst>
              <a:ext uri="{FF2B5EF4-FFF2-40B4-BE49-F238E27FC236}">
                <a16:creationId xmlns:a16="http://schemas.microsoft.com/office/drawing/2014/main" id="{C983BD84-84D5-4150-B7AE-92EC789E35C1}"/>
              </a:ext>
            </a:extLst>
          </p:cNvPr>
          <p:cNvSpPr/>
          <p:nvPr/>
        </p:nvSpPr>
        <p:spPr>
          <a:xfrm>
            <a:off x="751389" y="3344729"/>
            <a:ext cx="26314" cy="52628"/>
          </a:xfrm>
          <a:custGeom>
            <a:avLst/>
            <a:gdLst/>
            <a:ahLst/>
            <a:cxnLst/>
            <a:rect l="l" t="t" r="r" b="b"/>
            <a:pathLst>
              <a:path w="26314" h="52628">
                <a:moveTo>
                  <a:pt x="0" y="26314"/>
                </a:moveTo>
                <a:lnTo>
                  <a:pt x="26314" y="0"/>
                </a:lnTo>
                <a:lnTo>
                  <a:pt x="26314" y="52628"/>
                </a:lnTo>
                <a:lnTo>
                  <a:pt x="0" y="26314"/>
                </a:lnTo>
                <a:close/>
              </a:path>
            </a:pathLst>
          </a:custGeom>
          <a:ln w="3594">
            <a:solidFill>
              <a:srgbClr val="E305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Century Gothic" panose="020B0502020202020204" pitchFamily="34" charset="0"/>
            </a:endParaRPr>
          </a:p>
        </p:txBody>
      </p:sp>
      <p:sp>
        <p:nvSpPr>
          <p:cNvPr id="22" name="object 23">
            <a:extLst>
              <a:ext uri="{FF2B5EF4-FFF2-40B4-BE49-F238E27FC236}">
                <a16:creationId xmlns:a16="http://schemas.microsoft.com/office/drawing/2014/main" id="{B0C7444E-751E-47FA-BA50-18C5F9AA7E0E}"/>
              </a:ext>
            </a:extLst>
          </p:cNvPr>
          <p:cNvSpPr/>
          <p:nvPr/>
        </p:nvSpPr>
        <p:spPr>
          <a:xfrm>
            <a:off x="671227" y="3332790"/>
            <a:ext cx="105879" cy="50481"/>
          </a:xfrm>
          <a:custGeom>
            <a:avLst/>
            <a:gdLst/>
            <a:ahLst/>
            <a:cxnLst/>
            <a:rect l="l" t="t" r="r" b="b"/>
            <a:pathLst>
              <a:path w="105879" h="50482">
                <a:moveTo>
                  <a:pt x="5143" y="0"/>
                </a:moveTo>
                <a:lnTo>
                  <a:pt x="99745" y="0"/>
                </a:lnTo>
                <a:lnTo>
                  <a:pt x="102476" y="0"/>
                </a:lnTo>
                <a:lnTo>
                  <a:pt x="104825" y="1638"/>
                </a:lnTo>
                <a:lnTo>
                  <a:pt x="105879" y="3987"/>
                </a:lnTo>
                <a:lnTo>
                  <a:pt x="104609" y="2717"/>
                </a:lnTo>
                <a:lnTo>
                  <a:pt x="62217" y="45097"/>
                </a:lnTo>
                <a:lnTo>
                  <a:pt x="56819" y="50482"/>
                </a:lnTo>
                <a:lnTo>
                  <a:pt x="48056" y="50482"/>
                </a:lnTo>
                <a:lnTo>
                  <a:pt x="42671" y="45097"/>
                </a:lnTo>
                <a:lnTo>
                  <a:pt x="0" y="2438"/>
                </a:lnTo>
                <a:lnTo>
                  <a:pt x="1231" y="952"/>
                </a:lnTo>
                <a:lnTo>
                  <a:pt x="3073" y="0"/>
                </a:lnTo>
                <a:lnTo>
                  <a:pt x="5143" y="0"/>
                </a:lnTo>
                <a:close/>
              </a:path>
            </a:pathLst>
          </a:custGeom>
          <a:ln w="3594">
            <a:solidFill>
              <a:srgbClr val="E305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Century Gothic" panose="020B0502020202020204" pitchFamily="34" charset="0"/>
            </a:endParaRPr>
          </a:p>
        </p:txBody>
      </p:sp>
      <p:sp>
        <p:nvSpPr>
          <p:cNvPr id="23" name="object 24">
            <a:extLst>
              <a:ext uri="{FF2B5EF4-FFF2-40B4-BE49-F238E27FC236}">
                <a16:creationId xmlns:a16="http://schemas.microsoft.com/office/drawing/2014/main" id="{D78C57F4-D509-42A6-95C4-4CE69540D953}"/>
              </a:ext>
            </a:extLst>
          </p:cNvPr>
          <p:cNvSpPr/>
          <p:nvPr/>
        </p:nvSpPr>
        <p:spPr>
          <a:xfrm>
            <a:off x="669639" y="3344740"/>
            <a:ext cx="26314" cy="52617"/>
          </a:xfrm>
          <a:custGeom>
            <a:avLst/>
            <a:gdLst/>
            <a:ahLst/>
            <a:cxnLst/>
            <a:rect l="l" t="t" r="r" b="b"/>
            <a:pathLst>
              <a:path w="26314" h="52616">
                <a:moveTo>
                  <a:pt x="26314" y="26301"/>
                </a:moveTo>
                <a:lnTo>
                  <a:pt x="0" y="52616"/>
                </a:lnTo>
                <a:lnTo>
                  <a:pt x="0" y="0"/>
                </a:lnTo>
                <a:lnTo>
                  <a:pt x="26314" y="26301"/>
                </a:lnTo>
                <a:close/>
              </a:path>
            </a:pathLst>
          </a:custGeom>
          <a:ln w="3594">
            <a:solidFill>
              <a:srgbClr val="E305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Century Gothic" panose="020B0502020202020204" pitchFamily="34" charset="0"/>
            </a:endParaRPr>
          </a:p>
        </p:txBody>
      </p:sp>
      <p:sp>
        <p:nvSpPr>
          <p:cNvPr id="24" name="object 25">
            <a:extLst>
              <a:ext uri="{FF2B5EF4-FFF2-40B4-BE49-F238E27FC236}">
                <a16:creationId xmlns:a16="http://schemas.microsoft.com/office/drawing/2014/main" id="{29FC7799-C79F-4A8C-A349-7E804916BA1E}"/>
              </a:ext>
            </a:extLst>
          </p:cNvPr>
          <p:cNvSpPr/>
          <p:nvPr/>
        </p:nvSpPr>
        <p:spPr>
          <a:xfrm>
            <a:off x="671227" y="3376593"/>
            <a:ext cx="104889" cy="32715"/>
          </a:xfrm>
          <a:custGeom>
            <a:avLst/>
            <a:gdLst/>
            <a:ahLst/>
            <a:cxnLst/>
            <a:rect l="l" t="t" r="r" b="b"/>
            <a:pathLst>
              <a:path w="104889" h="32715">
                <a:moveTo>
                  <a:pt x="99745" y="32715"/>
                </a:moveTo>
                <a:lnTo>
                  <a:pt x="5143" y="32715"/>
                </a:lnTo>
                <a:lnTo>
                  <a:pt x="3073" y="32715"/>
                </a:lnTo>
                <a:lnTo>
                  <a:pt x="1244" y="31749"/>
                </a:lnTo>
                <a:lnTo>
                  <a:pt x="0" y="30276"/>
                </a:lnTo>
                <a:lnTo>
                  <a:pt x="30276" y="0"/>
                </a:lnTo>
                <a:lnTo>
                  <a:pt x="37122" y="6845"/>
                </a:lnTo>
                <a:lnTo>
                  <a:pt x="41338" y="11061"/>
                </a:lnTo>
                <a:lnTo>
                  <a:pt x="46888" y="13182"/>
                </a:lnTo>
                <a:lnTo>
                  <a:pt x="52450" y="13182"/>
                </a:lnTo>
                <a:lnTo>
                  <a:pt x="57988" y="13182"/>
                </a:lnTo>
                <a:lnTo>
                  <a:pt x="63538" y="11061"/>
                </a:lnTo>
                <a:lnTo>
                  <a:pt x="67767" y="6845"/>
                </a:lnTo>
                <a:lnTo>
                  <a:pt x="74612" y="0"/>
                </a:lnTo>
                <a:lnTo>
                  <a:pt x="104889" y="30276"/>
                </a:lnTo>
                <a:lnTo>
                  <a:pt x="103644" y="31749"/>
                </a:lnTo>
                <a:lnTo>
                  <a:pt x="101815" y="32715"/>
                </a:lnTo>
                <a:lnTo>
                  <a:pt x="99745" y="32715"/>
                </a:lnTo>
                <a:close/>
              </a:path>
            </a:pathLst>
          </a:custGeom>
          <a:ln w="3594">
            <a:solidFill>
              <a:srgbClr val="E305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Century Gothic" panose="020B0502020202020204" pitchFamily="34" charset="0"/>
            </a:endParaRP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FA68578E-5929-481D-9FE1-EA33223940E5}"/>
              </a:ext>
            </a:extLst>
          </p:cNvPr>
          <p:cNvSpPr txBox="1"/>
          <p:nvPr/>
        </p:nvSpPr>
        <p:spPr>
          <a:xfrm>
            <a:off x="406000" y="360513"/>
            <a:ext cx="7130415" cy="51578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685" marR="12700" indent="0">
              <a:lnSpc>
                <a:spcPct val="100000"/>
              </a:lnSpc>
            </a:pPr>
            <a:r>
              <a:rPr sz="1600" b="1" spc="-15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SOLVENCI</a:t>
            </a:r>
            <a:r>
              <a:rPr sz="1600" b="1" spc="-1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</a:t>
            </a:r>
            <a:r>
              <a:rPr sz="1600" b="1" spc="-1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,</a:t>
            </a:r>
            <a:r>
              <a:rPr sz="1600" b="1" spc="-10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600" b="1" spc="-14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ASESORAMIENT</a:t>
            </a:r>
            <a:r>
              <a:rPr sz="1600" b="1" spc="-1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O</a:t>
            </a:r>
            <a:r>
              <a:rPr sz="1600" b="1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600" b="1" spc="-14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PROFESIONAL</a:t>
            </a:r>
            <a:r>
              <a:rPr sz="1600" b="1" spc="-1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,</a:t>
            </a:r>
            <a:r>
              <a:rPr sz="1600" b="1" spc="-10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600" b="1" spc="-12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EXPERIENCI</a:t>
            </a:r>
            <a:r>
              <a:rPr sz="1600" b="1" spc="-15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</a:t>
            </a:r>
            <a:r>
              <a:rPr sz="1600" b="1" spc="-1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,</a:t>
            </a:r>
            <a:r>
              <a:rPr sz="1600" b="1" spc="-10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600" b="1" spc="-13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ESPECIALIZACIÓ</a:t>
            </a:r>
            <a:r>
              <a:rPr sz="1600" b="1" spc="-17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N</a:t>
            </a:r>
            <a:r>
              <a:rPr sz="1600" b="1" spc="-1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, </a:t>
            </a:r>
            <a:r>
              <a:rPr sz="1600" b="1" spc="-114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IMPLANTACIÓ</a:t>
            </a:r>
            <a:r>
              <a:rPr sz="1600" b="1" spc="-15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N</a:t>
            </a:r>
            <a:r>
              <a:rPr sz="1600" b="1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600" b="1" spc="-114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INTERNACIONA</a:t>
            </a:r>
            <a:r>
              <a:rPr sz="1600" b="1" spc="-13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L</a:t>
            </a:r>
            <a:r>
              <a:rPr sz="1600" b="1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600" b="1" spc="-17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Y</a:t>
            </a:r>
            <a:r>
              <a:rPr sz="1600" b="1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600" b="1" spc="-17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VOCACIÓ</a:t>
            </a:r>
            <a:r>
              <a:rPr sz="1600" b="1" spc="-21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N</a:t>
            </a:r>
            <a:r>
              <a:rPr sz="1600" b="1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600" b="1" spc="-20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D</a:t>
            </a:r>
            <a:r>
              <a:rPr sz="1600" b="1" spc="-204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E</a:t>
            </a:r>
            <a:r>
              <a:rPr sz="1600" b="1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600" b="1" spc="-13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SERVICIO</a:t>
            </a:r>
            <a:endParaRPr sz="1600" dirty="0">
              <a:latin typeface="Century Gothic" panose="020B0502020202020204" pitchFamily="34" charset="0"/>
              <a:cs typeface="Arial"/>
            </a:endParaRPr>
          </a:p>
          <a:p>
            <a:pPr>
              <a:lnSpc>
                <a:spcPts val="550"/>
              </a:lnSpc>
              <a:spcBef>
                <a:spcPts val="44"/>
              </a:spcBef>
            </a:pPr>
            <a:endParaRPr sz="550" dirty="0">
              <a:latin typeface="Century Gothic" panose="020B0502020202020204" pitchFamily="34" charset="0"/>
            </a:endParaRPr>
          </a:p>
          <a:p>
            <a:pPr>
              <a:lnSpc>
                <a:spcPts val="1000"/>
              </a:lnSpc>
            </a:pPr>
            <a:endParaRPr sz="1350" dirty="0">
              <a:latin typeface="Century Gothic" panose="020B0502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5935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D03CD054-A2C0-474B-BE08-92E152DB419E}"/>
              </a:ext>
            </a:extLst>
          </p:cNvPr>
          <p:cNvSpPr txBox="1"/>
          <p:nvPr/>
        </p:nvSpPr>
        <p:spPr>
          <a:xfrm>
            <a:off x="4245256" y="3372500"/>
            <a:ext cx="1122045" cy="9785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9860">
              <a:lnSpc>
                <a:spcPct val="100000"/>
              </a:lnSpc>
            </a:pPr>
            <a:r>
              <a:rPr sz="1000" spc="-75" dirty="0">
                <a:solidFill>
                  <a:srgbClr val="575756"/>
                </a:solidFill>
                <a:latin typeface="Arial"/>
                <a:cs typeface="Arial"/>
              </a:rPr>
              <a:t>Escanea</a:t>
            </a:r>
            <a:r>
              <a:rPr sz="1000" spc="-6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575756"/>
                </a:solidFill>
                <a:latin typeface="Arial"/>
                <a:cs typeface="Arial"/>
              </a:rPr>
              <a:t>este</a:t>
            </a:r>
            <a:r>
              <a:rPr sz="1000" spc="-6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spc="-130" dirty="0">
                <a:solidFill>
                  <a:srgbClr val="575756"/>
                </a:solidFill>
                <a:latin typeface="Arial"/>
                <a:cs typeface="Arial"/>
              </a:rPr>
              <a:t>QR</a:t>
            </a:r>
            <a:endParaRPr sz="1000">
              <a:latin typeface="Arial"/>
              <a:cs typeface="Arial"/>
            </a:endParaRPr>
          </a:p>
          <a:p>
            <a:pPr marL="149860" marR="12700">
              <a:lnSpc>
                <a:spcPts val="1100"/>
              </a:lnSpc>
              <a:spcBef>
                <a:spcPts val="20"/>
              </a:spcBef>
            </a:pPr>
            <a:r>
              <a:rPr sz="1000" spc="-55" dirty="0">
                <a:solidFill>
                  <a:srgbClr val="575756"/>
                </a:solidFill>
                <a:latin typeface="Arial"/>
                <a:cs typeface="Arial"/>
              </a:rPr>
              <a:t>y</a:t>
            </a:r>
            <a:r>
              <a:rPr sz="1000" spc="-6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575756"/>
                </a:solidFill>
                <a:latin typeface="Arial"/>
                <a:cs typeface="Arial"/>
              </a:rPr>
              <a:t>te</a:t>
            </a:r>
            <a:r>
              <a:rPr sz="1000" spc="-6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575756"/>
                </a:solidFill>
                <a:latin typeface="Arial"/>
                <a:cs typeface="Arial"/>
              </a:rPr>
              <a:t>informaremos</a:t>
            </a:r>
            <a:r>
              <a:rPr sz="1000" spc="-1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575756"/>
                </a:solidFill>
                <a:latin typeface="Arial"/>
                <a:cs typeface="Arial"/>
              </a:rPr>
              <a:t>personalmente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11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100" spc="-40" dirty="0">
                <a:solidFill>
                  <a:srgbClr val="E30520"/>
                </a:solidFill>
                <a:latin typeface="Arial"/>
                <a:cs typeface="Arial"/>
              </a:rPr>
              <a:t>mapfre.es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BBD191F2-0456-42FE-94C1-FDF3028DB322}"/>
              </a:ext>
            </a:extLst>
          </p:cNvPr>
          <p:cNvSpPr/>
          <p:nvPr/>
        </p:nvSpPr>
        <p:spPr>
          <a:xfrm>
            <a:off x="3734410" y="3346997"/>
            <a:ext cx="512381" cy="496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B46BD56-F629-41CC-9B45-A7A1412269A2}"/>
              </a:ext>
            </a:extLst>
          </p:cNvPr>
          <p:cNvSpPr/>
          <p:nvPr/>
        </p:nvSpPr>
        <p:spPr>
          <a:xfrm>
            <a:off x="3791705" y="1286059"/>
            <a:ext cx="1459858" cy="8075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23323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1C14EAD2CA25E4F9409C525C8B988A6" ma:contentTypeVersion="10" ma:contentTypeDescription="Crear nuevo documento." ma:contentTypeScope="" ma:versionID="d655b72df511abd0d962c104684a61d6">
  <xsd:schema xmlns:xsd="http://www.w3.org/2001/XMLSchema" xmlns:xs="http://www.w3.org/2001/XMLSchema" xmlns:p="http://schemas.microsoft.com/office/2006/metadata/properties" xmlns:ns3="8274bd58-83b5-4a98-9bd2-c7c9cf30c901" xmlns:ns4="622ace2f-db0f-4b91-9f1d-97f6a5a89e3c" targetNamespace="http://schemas.microsoft.com/office/2006/metadata/properties" ma:root="true" ma:fieldsID="7846c976271c6dcc014d2f7da57764cb" ns3:_="" ns4:_="">
    <xsd:import namespace="8274bd58-83b5-4a98-9bd2-c7c9cf30c901"/>
    <xsd:import namespace="622ace2f-db0f-4b91-9f1d-97f6a5a89e3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74bd58-83b5-4a98-9bd2-c7c9cf30c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2ace2f-db0f-4b91-9f1d-97f6a5a89e3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52C407-8FE3-40A1-9977-DB515307F3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74bd58-83b5-4a98-9bd2-c7c9cf30c901"/>
    <ds:schemaRef ds:uri="622ace2f-db0f-4b91-9f1d-97f6a5a89e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5EF42F-3973-401B-B78E-18F8AEEB32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323A5C-ABB4-4A80-836C-FDD4ECCA22B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252</Words>
  <Application>Microsoft Office PowerPoint</Application>
  <PresentationFormat>Presentación en pantalla (16:9)</PresentationFormat>
  <Paragraphs>45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Rockwell Nova Extra 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Fernandez Barajas, Roberto</dc:creator>
  <cp:lastModifiedBy>Rodrigo Alonso, Rocio</cp:lastModifiedBy>
  <cp:revision>4</cp:revision>
  <dcterms:created xsi:type="dcterms:W3CDTF">2021-01-20T11:49:46Z</dcterms:created>
  <dcterms:modified xsi:type="dcterms:W3CDTF">2021-03-24T18:30:47Z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0x01010051C14EAD2CA25E4F9409C525C8B988A6</vt:lpwstr>
  </property>
</Properties>
</file>