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0" r:id="rId3"/>
    <p:sldId id="267" r:id="rId4"/>
    <p:sldId id="521" r:id="rId5"/>
    <p:sldId id="352" r:id="rId6"/>
    <p:sldId id="353" r:id="rId7"/>
    <p:sldId id="337" r:id="rId8"/>
    <p:sldId id="265" r:id="rId9"/>
    <p:sldId id="500" r:id="rId10"/>
    <p:sldId id="523" r:id="rId11"/>
    <p:sldId id="356" r:id="rId12"/>
    <p:sldId id="355" r:id="rId13"/>
    <p:sldId id="357" r:id="rId14"/>
    <p:sldId id="531" r:id="rId15"/>
    <p:sldId id="528" r:id="rId16"/>
    <p:sldId id="529" r:id="rId17"/>
    <p:sldId id="351" r:id="rId18"/>
    <p:sldId id="530" r:id="rId19"/>
    <p:sldId id="517" r:id="rId20"/>
    <p:sldId id="524" r:id="rId21"/>
    <p:sldId id="522" r:id="rId22"/>
    <p:sldId id="304" r:id="rId23"/>
    <p:sldId id="302" r:id="rId24"/>
    <p:sldId id="526" r:id="rId25"/>
    <p:sldId id="339" r:id="rId26"/>
    <p:sldId id="297" r:id="rId27"/>
    <p:sldId id="342" r:id="rId28"/>
    <p:sldId id="346" r:id="rId29"/>
    <p:sldId id="350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ndación Justicia Social" userId="69fe35f3-1cfd-4f7c-87a8-956db000a3fe" providerId="ADAL" clId="{4AF815AA-7E7F-47BB-ABB3-380FFD02CF79}"/>
    <pc:docChg chg="undo redo custSel addSld delSld modSld">
      <pc:chgData name="Fundación Justicia Social" userId="69fe35f3-1cfd-4f7c-87a8-956db000a3fe" providerId="ADAL" clId="{4AF815AA-7E7F-47BB-ABB3-380FFD02CF79}" dt="2024-10-21T10:39:56.735" v="2342"/>
      <pc:docMkLst>
        <pc:docMk/>
      </pc:docMkLst>
      <pc:sldChg chg="addSp delSp modSp mod">
        <pc:chgData name="Fundación Justicia Social" userId="69fe35f3-1cfd-4f7c-87a8-956db000a3fe" providerId="ADAL" clId="{4AF815AA-7E7F-47BB-ABB3-380FFD02CF79}" dt="2024-10-21T10:00:18.273" v="961" actId="14100"/>
        <pc:sldMkLst>
          <pc:docMk/>
          <pc:sldMk cId="2834556014" sldId="256"/>
        </pc:sldMkLst>
      </pc:sldChg>
      <pc:sldChg chg="del">
        <pc:chgData name="Fundación Justicia Social" userId="69fe35f3-1cfd-4f7c-87a8-956db000a3fe" providerId="ADAL" clId="{4AF815AA-7E7F-47BB-ABB3-380FFD02CF79}" dt="2024-10-21T10:25:45.830" v="2090" actId="2696"/>
        <pc:sldMkLst>
          <pc:docMk/>
          <pc:sldMk cId="921205415" sldId="258"/>
        </pc:sldMkLst>
      </pc:sldChg>
      <pc:sldChg chg="addSp delSp modSp mod">
        <pc:chgData name="Fundación Justicia Social" userId="69fe35f3-1cfd-4f7c-87a8-956db000a3fe" providerId="ADAL" clId="{4AF815AA-7E7F-47BB-ABB3-380FFD02CF79}" dt="2024-10-21T10:24:38.045" v="2088" actId="1076"/>
        <pc:sldMkLst>
          <pc:docMk/>
          <pc:sldMk cId="3197167246" sldId="260"/>
        </pc:sldMkLst>
      </pc:sldChg>
      <pc:sldChg chg="del">
        <pc:chgData name="Fundación Justicia Social" userId="69fe35f3-1cfd-4f7c-87a8-956db000a3fe" providerId="ADAL" clId="{4AF815AA-7E7F-47BB-ABB3-380FFD02CF79}" dt="2024-10-21T10:25:40.342" v="2089" actId="2696"/>
        <pc:sldMkLst>
          <pc:docMk/>
          <pc:sldMk cId="2820028935" sldId="261"/>
        </pc:sldMkLst>
      </pc:sldChg>
      <pc:sldChg chg="addSp modSp add mod">
        <pc:chgData name="Fundación Justicia Social" userId="69fe35f3-1cfd-4f7c-87a8-956db000a3fe" providerId="ADAL" clId="{4AF815AA-7E7F-47BB-ABB3-380FFD02CF79}" dt="2024-10-21T10:32:25.867" v="2333" actId="1076"/>
        <pc:sldMkLst>
          <pc:docMk/>
          <pc:sldMk cId="4237433055" sldId="261"/>
        </pc:sldMkLst>
      </pc:sldChg>
      <pc:sldChg chg="del">
        <pc:chgData name="Fundación Justicia Social" userId="69fe35f3-1cfd-4f7c-87a8-956db000a3fe" providerId="ADAL" clId="{4AF815AA-7E7F-47BB-ABB3-380FFD02CF79}" dt="2024-10-21T10:26:11.678" v="2092" actId="2696"/>
        <pc:sldMkLst>
          <pc:docMk/>
          <pc:sldMk cId="1764232615" sldId="262"/>
        </pc:sldMkLst>
      </pc:sldChg>
      <pc:sldChg chg="add">
        <pc:chgData name="Fundación Justicia Social" userId="69fe35f3-1cfd-4f7c-87a8-956db000a3fe" providerId="ADAL" clId="{4AF815AA-7E7F-47BB-ABB3-380FFD02CF79}" dt="2024-10-21T10:39:02.107" v="2334" actId="2890"/>
        <pc:sldMkLst>
          <pc:docMk/>
          <pc:sldMk cId="3130004969" sldId="262"/>
        </pc:sldMkLst>
      </pc:sldChg>
      <pc:sldChg chg="del">
        <pc:chgData name="Fundación Justicia Social" userId="69fe35f3-1cfd-4f7c-87a8-956db000a3fe" providerId="ADAL" clId="{4AF815AA-7E7F-47BB-ABB3-380FFD02CF79}" dt="2024-10-21T10:26:00.806" v="2091" actId="2696"/>
        <pc:sldMkLst>
          <pc:docMk/>
          <pc:sldMk cId="633151979" sldId="263"/>
        </pc:sldMkLst>
      </pc:sldChg>
      <pc:sldChg chg="modSp add del mod">
        <pc:chgData name="Fundación Justicia Social" userId="69fe35f3-1cfd-4f7c-87a8-956db000a3fe" providerId="ADAL" clId="{4AF815AA-7E7F-47BB-ABB3-380FFD02CF79}" dt="2024-10-21T10:39:31.278" v="2337" actId="2696"/>
        <pc:sldMkLst>
          <pc:docMk/>
          <pc:sldMk cId="2328846405" sldId="263"/>
        </pc:sldMkLst>
      </pc:sldChg>
      <pc:sldChg chg="delSp modSp add mod">
        <pc:chgData name="Fundación Justicia Social" userId="69fe35f3-1cfd-4f7c-87a8-956db000a3fe" providerId="ADAL" clId="{4AF815AA-7E7F-47BB-ABB3-380FFD02CF79}" dt="2024-10-21T10:39:56.735" v="2342"/>
        <pc:sldMkLst>
          <pc:docMk/>
          <pc:sldMk cId="3929966602" sldId="263"/>
        </pc:sldMkLst>
      </pc:sldChg>
    </pc:docChg>
  </pc:docChgLst>
  <pc:docChgLst>
    <pc:chgData name="Fundación Justicia Social" userId="69fe35f3-1cfd-4f7c-87a8-956db000a3fe" providerId="ADAL" clId="{56C0BC2A-8777-4046-AE34-FECA5D400D59}"/>
    <pc:docChg chg="undo custSel addSld delSld modSld">
      <pc:chgData name="Fundación Justicia Social" userId="69fe35f3-1cfd-4f7c-87a8-956db000a3fe" providerId="ADAL" clId="{56C0BC2A-8777-4046-AE34-FECA5D400D59}" dt="2024-10-25T10:42:51.403" v="747" actId="2696"/>
      <pc:docMkLst>
        <pc:docMk/>
      </pc:docMkLst>
      <pc:sldChg chg="addSp delSp modSp mod">
        <pc:chgData name="Fundación Justicia Social" userId="69fe35f3-1cfd-4f7c-87a8-956db000a3fe" providerId="ADAL" clId="{56C0BC2A-8777-4046-AE34-FECA5D400D59}" dt="2024-10-25T10:40:17.576" v="746" actId="20577"/>
        <pc:sldMkLst>
          <pc:docMk/>
          <pc:sldMk cId="2834556014" sldId="256"/>
        </pc:sldMkLst>
      </pc:sldChg>
      <pc:sldChg chg="addSp delSp modSp mod">
        <pc:chgData name="Fundación Justicia Social" userId="69fe35f3-1cfd-4f7c-87a8-956db000a3fe" providerId="ADAL" clId="{56C0BC2A-8777-4046-AE34-FECA5D400D59}" dt="2024-10-24T10:40:28.723" v="724" actId="478"/>
        <pc:sldMkLst>
          <pc:docMk/>
          <pc:sldMk cId="3197167246" sldId="260"/>
        </pc:sldMkLst>
      </pc:sldChg>
      <pc:sldChg chg="del">
        <pc:chgData name="Fundación Justicia Social" userId="69fe35f3-1cfd-4f7c-87a8-956db000a3fe" providerId="ADAL" clId="{56C0BC2A-8777-4046-AE34-FECA5D400D59}" dt="2024-10-24T10:47:42.932" v="729" actId="2696"/>
        <pc:sldMkLst>
          <pc:docMk/>
          <pc:sldMk cId="4237433055" sldId="261"/>
        </pc:sldMkLst>
      </pc:sldChg>
      <pc:sldChg chg="del">
        <pc:chgData name="Fundación Justicia Social" userId="69fe35f3-1cfd-4f7c-87a8-956db000a3fe" providerId="ADAL" clId="{56C0BC2A-8777-4046-AE34-FECA5D400D59}" dt="2024-10-24T10:47:56.884" v="730" actId="2696"/>
        <pc:sldMkLst>
          <pc:docMk/>
          <pc:sldMk cId="3130004969" sldId="262"/>
        </pc:sldMkLst>
      </pc:sldChg>
      <pc:sldChg chg="del">
        <pc:chgData name="Fundación Justicia Social" userId="69fe35f3-1cfd-4f7c-87a8-956db000a3fe" providerId="ADAL" clId="{56C0BC2A-8777-4046-AE34-FECA5D400D59}" dt="2024-10-24T10:48:12.465" v="732" actId="2696"/>
        <pc:sldMkLst>
          <pc:docMk/>
          <pc:sldMk cId="3929966602" sldId="263"/>
        </pc:sldMkLst>
      </pc:sldChg>
      <pc:sldChg chg="addSp delSp modSp add mod">
        <pc:chgData name="Fundación Justicia Social" userId="69fe35f3-1cfd-4f7c-87a8-956db000a3fe" providerId="ADAL" clId="{56C0BC2A-8777-4046-AE34-FECA5D400D59}" dt="2024-10-24T10:47:06.521" v="728"/>
        <pc:sldMkLst>
          <pc:docMk/>
          <pc:sldMk cId="446389047" sldId="264"/>
        </pc:sldMkLst>
      </pc:sldChg>
      <pc:sldChg chg="add del">
        <pc:chgData name="Fundación Justicia Social" userId="69fe35f3-1cfd-4f7c-87a8-956db000a3fe" providerId="ADAL" clId="{56C0BC2A-8777-4046-AE34-FECA5D400D59}" dt="2024-10-25T10:42:51.403" v="747" actId="2696"/>
        <pc:sldMkLst>
          <pc:docMk/>
          <pc:sldMk cId="1223051738" sldId="265"/>
        </pc:sldMkLst>
      </pc:sldChg>
      <pc:sldChg chg="delSp modSp add mod">
        <pc:chgData name="Fundación Justicia Social" userId="69fe35f3-1cfd-4f7c-87a8-956db000a3fe" providerId="ADAL" clId="{56C0BC2A-8777-4046-AE34-FECA5D400D59}" dt="2024-10-24T10:49:38.608" v="742" actId="20577"/>
        <pc:sldMkLst>
          <pc:docMk/>
          <pc:sldMk cId="159585797" sldId="266"/>
        </pc:sldMkLst>
      </pc:sldChg>
    </pc:docChg>
  </pc:docChgLst>
  <pc:docChgLst>
    <pc:chgData name="Fundación Justicia Social" userId="69fe35f3-1cfd-4f7c-87a8-956db000a3fe" providerId="ADAL" clId="{099662EF-736A-4A36-B8A9-0B3032EC6C61}"/>
    <pc:docChg chg="addSld delSld modSld sldOrd">
      <pc:chgData name="Fundación Justicia Social" userId="69fe35f3-1cfd-4f7c-87a8-956db000a3fe" providerId="ADAL" clId="{099662EF-736A-4A36-B8A9-0B3032EC6C61}" dt="2023-10-16T12:15:02.735" v="30"/>
      <pc:docMkLst>
        <pc:docMk/>
      </pc:docMkLst>
      <pc:sldChg chg="modSp mod">
        <pc:chgData name="Fundación Justicia Social" userId="69fe35f3-1cfd-4f7c-87a8-956db000a3fe" providerId="ADAL" clId="{099662EF-736A-4A36-B8A9-0B3032EC6C61}" dt="2023-10-16T12:11:07.493" v="18" actId="108"/>
        <pc:sldMkLst>
          <pc:docMk/>
          <pc:sldMk cId="3197167246" sldId="260"/>
        </pc:sldMkLst>
      </pc:sldChg>
      <pc:sldChg chg="del">
        <pc:chgData name="Fundación Justicia Social" userId="69fe35f3-1cfd-4f7c-87a8-956db000a3fe" providerId="ADAL" clId="{099662EF-736A-4A36-B8A9-0B3032EC6C61}" dt="2023-10-16T12:08:31.846" v="0" actId="2696"/>
        <pc:sldMkLst>
          <pc:docMk/>
          <pc:sldMk cId="365768551" sldId="262"/>
        </pc:sldMkLst>
      </pc:sldChg>
      <pc:sldChg chg="modSp add mod ord">
        <pc:chgData name="Fundación Justicia Social" userId="69fe35f3-1cfd-4f7c-87a8-956db000a3fe" providerId="ADAL" clId="{099662EF-736A-4A36-B8A9-0B3032EC6C61}" dt="2023-10-16T12:13:26.391" v="20"/>
        <pc:sldMkLst>
          <pc:docMk/>
          <pc:sldMk cId="1764232615" sldId="262"/>
        </pc:sldMkLst>
      </pc:sldChg>
      <pc:sldChg chg="delSp modSp add mod">
        <pc:chgData name="Fundación Justicia Social" userId="69fe35f3-1cfd-4f7c-87a8-956db000a3fe" providerId="ADAL" clId="{099662EF-736A-4A36-B8A9-0B3032EC6C61}" dt="2023-10-16T12:15:02.735" v="30"/>
        <pc:sldMkLst>
          <pc:docMk/>
          <pc:sldMk cId="633151979" sldId="263"/>
        </pc:sldMkLst>
      </pc:sldChg>
    </pc:docChg>
  </pc:docChgLst>
  <pc:docChgLst>
    <pc:chgData name="Fundación Justicia Social" userId="69fe35f3-1cfd-4f7c-87a8-956db000a3fe" providerId="ADAL" clId="{7513F772-CB9A-468A-BD80-BE0D638D0D7A}"/>
    <pc:docChg chg="modSld">
      <pc:chgData name="Fundación Justicia Social" userId="69fe35f3-1cfd-4f7c-87a8-956db000a3fe" providerId="ADAL" clId="{7513F772-CB9A-468A-BD80-BE0D638D0D7A}" dt="2025-02-07T13:41:10.863" v="49" actId="20577"/>
      <pc:docMkLst>
        <pc:docMk/>
      </pc:docMkLst>
      <pc:sldChg chg="modSp mod">
        <pc:chgData name="Fundación Justicia Social" userId="69fe35f3-1cfd-4f7c-87a8-956db000a3fe" providerId="ADAL" clId="{7513F772-CB9A-468A-BD80-BE0D638D0D7A}" dt="2025-02-07T13:38:15.055" v="17" actId="20577"/>
        <pc:sldMkLst>
          <pc:docMk/>
          <pc:sldMk cId="2834556014" sldId="256"/>
        </pc:sldMkLst>
        <pc:spChg chg="mod">
          <ac:chgData name="Fundación Justicia Social" userId="69fe35f3-1cfd-4f7c-87a8-956db000a3fe" providerId="ADAL" clId="{7513F772-CB9A-468A-BD80-BE0D638D0D7A}" dt="2025-02-07T13:37:48.265" v="5" actId="20577"/>
          <ac:spMkLst>
            <pc:docMk/>
            <pc:sldMk cId="2834556014" sldId="256"/>
            <ac:spMk id="8" creationId="{8DD7E238-9138-684E-58CE-D4AAA2A811B4}"/>
          </ac:spMkLst>
        </pc:spChg>
        <pc:spChg chg="mod">
          <ac:chgData name="Fundación Justicia Social" userId="69fe35f3-1cfd-4f7c-87a8-956db000a3fe" providerId="ADAL" clId="{7513F772-CB9A-468A-BD80-BE0D638D0D7A}" dt="2025-02-07T13:38:15.055" v="17" actId="20577"/>
          <ac:spMkLst>
            <pc:docMk/>
            <pc:sldMk cId="2834556014" sldId="256"/>
            <ac:spMk id="22" creationId="{28BBBAE7-B395-02DA-C1C4-237CF2CA9EE6}"/>
          </ac:spMkLst>
        </pc:spChg>
      </pc:sldChg>
      <pc:sldChg chg="modSp mod">
        <pc:chgData name="Fundación Justicia Social" userId="69fe35f3-1cfd-4f7c-87a8-956db000a3fe" providerId="ADAL" clId="{7513F772-CB9A-468A-BD80-BE0D638D0D7A}" dt="2025-02-07T13:39:30.083" v="31" actId="20577"/>
        <pc:sldMkLst>
          <pc:docMk/>
          <pc:sldMk cId="3197167246" sldId="260"/>
        </pc:sldMkLst>
        <pc:spChg chg="mod">
          <ac:chgData name="Fundación Justicia Social" userId="69fe35f3-1cfd-4f7c-87a8-956db000a3fe" providerId="ADAL" clId="{7513F772-CB9A-468A-BD80-BE0D638D0D7A}" dt="2025-02-07T13:39:08.909" v="23" actId="20577"/>
          <ac:spMkLst>
            <pc:docMk/>
            <pc:sldMk cId="3197167246" sldId="260"/>
            <ac:spMk id="7" creationId="{B9362777-EEB8-0D76-00CB-E11958C3846E}"/>
          </ac:spMkLst>
        </pc:spChg>
        <pc:spChg chg="mod">
          <ac:chgData name="Fundación Justicia Social" userId="69fe35f3-1cfd-4f7c-87a8-956db000a3fe" providerId="ADAL" clId="{7513F772-CB9A-468A-BD80-BE0D638D0D7A}" dt="2025-02-07T13:39:30.083" v="31" actId="20577"/>
          <ac:spMkLst>
            <pc:docMk/>
            <pc:sldMk cId="3197167246" sldId="260"/>
            <ac:spMk id="9" creationId="{444DEABE-D8DD-EED3-64A7-FA8E5EB6F8C8}"/>
          </ac:spMkLst>
        </pc:spChg>
      </pc:sldChg>
      <pc:sldChg chg="modSp mod">
        <pc:chgData name="Fundación Justicia Social" userId="69fe35f3-1cfd-4f7c-87a8-956db000a3fe" providerId="ADAL" clId="{7513F772-CB9A-468A-BD80-BE0D638D0D7A}" dt="2025-02-07T13:40:30.011" v="40" actId="20577"/>
        <pc:sldMkLst>
          <pc:docMk/>
          <pc:sldMk cId="479219360" sldId="267"/>
        </pc:sldMkLst>
        <pc:spChg chg="mod">
          <ac:chgData name="Fundación Justicia Social" userId="69fe35f3-1cfd-4f7c-87a8-956db000a3fe" providerId="ADAL" clId="{7513F772-CB9A-468A-BD80-BE0D638D0D7A}" dt="2025-02-07T13:40:16.171" v="32"/>
          <ac:spMkLst>
            <pc:docMk/>
            <pc:sldMk cId="479219360" sldId="267"/>
            <ac:spMk id="7" creationId="{3E8FC677-D4CE-CADF-9803-D9D4805BDE07}"/>
          </ac:spMkLst>
        </pc:spChg>
        <pc:spChg chg="mod">
          <ac:chgData name="Fundación Justicia Social" userId="69fe35f3-1cfd-4f7c-87a8-956db000a3fe" providerId="ADAL" clId="{7513F772-CB9A-468A-BD80-BE0D638D0D7A}" dt="2025-02-07T13:40:30.011" v="40" actId="20577"/>
          <ac:spMkLst>
            <pc:docMk/>
            <pc:sldMk cId="479219360" sldId="267"/>
            <ac:spMk id="9" creationId="{DF44919E-0ECC-8918-4B5F-4DA30B4EAE5B}"/>
          </ac:spMkLst>
        </pc:spChg>
      </pc:sldChg>
      <pc:sldChg chg="modSp mod">
        <pc:chgData name="Fundación Justicia Social" userId="69fe35f3-1cfd-4f7c-87a8-956db000a3fe" providerId="ADAL" clId="{7513F772-CB9A-468A-BD80-BE0D638D0D7A}" dt="2025-02-07T13:41:10.863" v="49" actId="20577"/>
        <pc:sldMkLst>
          <pc:docMk/>
          <pc:sldMk cId="942363644" sldId="268"/>
        </pc:sldMkLst>
        <pc:spChg chg="mod">
          <ac:chgData name="Fundación Justicia Social" userId="69fe35f3-1cfd-4f7c-87a8-956db000a3fe" providerId="ADAL" clId="{7513F772-CB9A-468A-BD80-BE0D638D0D7A}" dt="2025-02-07T13:40:58.331" v="41"/>
          <ac:spMkLst>
            <pc:docMk/>
            <pc:sldMk cId="942363644" sldId="268"/>
            <ac:spMk id="7" creationId="{81E67279-535B-1F16-E954-8C834B05457A}"/>
          </ac:spMkLst>
        </pc:spChg>
        <pc:spChg chg="mod">
          <ac:chgData name="Fundación Justicia Social" userId="69fe35f3-1cfd-4f7c-87a8-956db000a3fe" providerId="ADAL" clId="{7513F772-CB9A-468A-BD80-BE0D638D0D7A}" dt="2025-02-07T13:41:10.863" v="49" actId="20577"/>
          <ac:spMkLst>
            <pc:docMk/>
            <pc:sldMk cId="942363644" sldId="268"/>
            <ac:spMk id="9" creationId="{21B0D122-A82D-C319-78EE-E208B3E34890}"/>
          </ac:spMkLst>
        </pc:spChg>
      </pc:sldChg>
    </pc:docChg>
  </pc:docChgLst>
  <pc:docChgLst>
    <pc:chgData name="Fundación Justicia Social" userId="69fe35f3-1cfd-4f7c-87a8-956db000a3fe" providerId="ADAL" clId="{84C2EC0A-7355-4F77-A204-6C17F015B5A9}"/>
    <pc:docChg chg="undo custSel addSld delSld modSld">
      <pc:chgData name="Fundación Justicia Social" userId="69fe35f3-1cfd-4f7c-87a8-956db000a3fe" providerId="ADAL" clId="{84C2EC0A-7355-4F77-A204-6C17F015B5A9}" dt="2025-01-15T09:15:03.591" v="320" actId="2696"/>
      <pc:docMkLst>
        <pc:docMk/>
      </pc:docMkLst>
      <pc:sldChg chg="addSp delSp modSp mod">
        <pc:chgData name="Fundación Justicia Social" userId="69fe35f3-1cfd-4f7c-87a8-956db000a3fe" providerId="ADAL" clId="{84C2EC0A-7355-4F77-A204-6C17F015B5A9}" dt="2025-01-15T09:06:45.093" v="280" actId="1076"/>
        <pc:sldMkLst>
          <pc:docMk/>
          <pc:sldMk cId="2834556014" sldId="256"/>
        </pc:sldMkLst>
        <pc:spChg chg="mod">
          <ac:chgData name="Fundación Justicia Social" userId="69fe35f3-1cfd-4f7c-87a8-956db000a3fe" providerId="ADAL" clId="{84C2EC0A-7355-4F77-A204-6C17F015B5A9}" dt="2025-01-15T08:50:12.147" v="78" actId="255"/>
          <ac:spMkLst>
            <pc:docMk/>
            <pc:sldMk cId="2834556014" sldId="256"/>
            <ac:spMk id="8" creationId="{8DD7E238-9138-684E-58CE-D4AAA2A811B4}"/>
          </ac:spMkLst>
        </pc:spChg>
        <pc:spChg chg="mod">
          <ac:chgData name="Fundación Justicia Social" userId="69fe35f3-1cfd-4f7c-87a8-956db000a3fe" providerId="ADAL" clId="{84C2EC0A-7355-4F77-A204-6C17F015B5A9}" dt="2025-01-15T08:50:52.134" v="99" actId="20577"/>
          <ac:spMkLst>
            <pc:docMk/>
            <pc:sldMk cId="2834556014" sldId="256"/>
            <ac:spMk id="22" creationId="{28BBBAE7-B395-02DA-C1C4-237CF2CA9EE6}"/>
          </ac:spMkLst>
        </pc:spChg>
        <pc:picChg chg="add mod">
          <ac:chgData name="Fundación Justicia Social" userId="69fe35f3-1cfd-4f7c-87a8-956db000a3fe" providerId="ADAL" clId="{84C2EC0A-7355-4F77-A204-6C17F015B5A9}" dt="2025-01-15T09:06:45.093" v="280" actId="1076"/>
          <ac:picMkLst>
            <pc:docMk/>
            <pc:sldMk cId="2834556014" sldId="256"/>
            <ac:picMk id="6" creationId="{D613B334-5025-F9C3-2CBB-9AB09E189C73}"/>
          </ac:picMkLst>
        </pc:picChg>
      </pc:sldChg>
      <pc:sldChg chg="addSp delSp modSp mod">
        <pc:chgData name="Fundación Justicia Social" userId="69fe35f3-1cfd-4f7c-87a8-956db000a3fe" providerId="ADAL" clId="{84C2EC0A-7355-4F77-A204-6C17F015B5A9}" dt="2025-01-15T09:10:15.850" v="297" actId="1076"/>
        <pc:sldMkLst>
          <pc:docMk/>
          <pc:sldMk cId="3197167246" sldId="260"/>
        </pc:sldMkLst>
        <pc:spChg chg="mod">
          <ac:chgData name="Fundación Justicia Social" userId="69fe35f3-1cfd-4f7c-87a8-956db000a3fe" providerId="ADAL" clId="{84C2EC0A-7355-4F77-A204-6C17F015B5A9}" dt="2025-01-15T08:52:19.210" v="198" actId="255"/>
          <ac:spMkLst>
            <pc:docMk/>
            <pc:sldMk cId="3197167246" sldId="260"/>
            <ac:spMk id="7" creationId="{B9362777-EEB8-0D76-00CB-E11958C3846E}"/>
          </ac:spMkLst>
        </pc:spChg>
        <pc:spChg chg="mod">
          <ac:chgData name="Fundación Justicia Social" userId="69fe35f3-1cfd-4f7c-87a8-956db000a3fe" providerId="ADAL" clId="{84C2EC0A-7355-4F77-A204-6C17F015B5A9}" dt="2025-01-15T08:52:40.950" v="215" actId="20577"/>
          <ac:spMkLst>
            <pc:docMk/>
            <pc:sldMk cId="3197167246" sldId="260"/>
            <ac:spMk id="9" creationId="{444DEABE-D8DD-EED3-64A7-FA8E5EB6F8C8}"/>
          </ac:spMkLst>
        </pc:spChg>
        <pc:picChg chg="mod">
          <ac:chgData name="Fundación Justicia Social" userId="69fe35f3-1cfd-4f7c-87a8-956db000a3fe" providerId="ADAL" clId="{84C2EC0A-7355-4F77-A204-6C17F015B5A9}" dt="2025-01-15T09:09:18.571" v="295" actId="14100"/>
          <ac:picMkLst>
            <pc:docMk/>
            <pc:sldMk cId="3197167246" sldId="260"/>
            <ac:picMk id="4" creationId="{BB894083-3DCC-576C-0137-86D646C5696B}"/>
          </ac:picMkLst>
        </pc:picChg>
        <pc:picChg chg="add mod">
          <ac:chgData name="Fundación Justicia Social" userId="69fe35f3-1cfd-4f7c-87a8-956db000a3fe" providerId="ADAL" clId="{84C2EC0A-7355-4F77-A204-6C17F015B5A9}" dt="2025-01-15T09:10:15.850" v="297" actId="1076"/>
          <ac:picMkLst>
            <pc:docMk/>
            <pc:sldMk cId="3197167246" sldId="260"/>
            <ac:picMk id="10" creationId="{08E036A3-7008-CF1C-AD56-2AB652A93A1F}"/>
          </ac:picMkLst>
        </pc:picChg>
      </pc:sldChg>
      <pc:sldChg chg="addSp delSp modSp del mod">
        <pc:chgData name="Fundación Justicia Social" userId="69fe35f3-1cfd-4f7c-87a8-956db000a3fe" providerId="ADAL" clId="{84C2EC0A-7355-4F77-A204-6C17F015B5A9}" dt="2025-01-15T09:13:55.236" v="314" actId="2696"/>
        <pc:sldMkLst>
          <pc:docMk/>
          <pc:sldMk cId="446389047" sldId="264"/>
        </pc:sldMkLst>
      </pc:sldChg>
      <pc:sldChg chg="modSp del mod">
        <pc:chgData name="Fundación Justicia Social" userId="69fe35f3-1cfd-4f7c-87a8-956db000a3fe" providerId="ADAL" clId="{84C2EC0A-7355-4F77-A204-6C17F015B5A9}" dt="2025-01-15T09:15:03.591" v="320" actId="2696"/>
        <pc:sldMkLst>
          <pc:docMk/>
          <pc:sldMk cId="159585797" sldId="266"/>
        </pc:sldMkLst>
      </pc:sldChg>
      <pc:sldChg chg="addSp delSp modSp add mod">
        <pc:chgData name="Fundación Justicia Social" userId="69fe35f3-1cfd-4f7c-87a8-956db000a3fe" providerId="ADAL" clId="{84C2EC0A-7355-4F77-A204-6C17F015B5A9}" dt="2025-01-15T09:13:29.071" v="313"/>
        <pc:sldMkLst>
          <pc:docMk/>
          <pc:sldMk cId="479219360" sldId="267"/>
        </pc:sldMkLst>
        <pc:spChg chg="add mod">
          <ac:chgData name="Fundación Justicia Social" userId="69fe35f3-1cfd-4f7c-87a8-956db000a3fe" providerId="ADAL" clId="{84C2EC0A-7355-4F77-A204-6C17F015B5A9}" dt="2025-01-15T09:12:47.738" v="307"/>
          <ac:spMkLst>
            <pc:docMk/>
            <pc:sldMk cId="479219360" sldId="267"/>
            <ac:spMk id="5" creationId="{7F768C3D-68C6-3565-D4CB-D19F2477C347}"/>
          </ac:spMkLst>
        </pc:spChg>
        <pc:spChg chg="add mod">
          <ac:chgData name="Fundación Justicia Social" userId="69fe35f3-1cfd-4f7c-87a8-956db000a3fe" providerId="ADAL" clId="{84C2EC0A-7355-4F77-A204-6C17F015B5A9}" dt="2025-01-15T09:13:29.071" v="313"/>
          <ac:spMkLst>
            <pc:docMk/>
            <pc:sldMk cId="479219360" sldId="267"/>
            <ac:spMk id="12" creationId="{02B29FC5-56B1-B1E8-206F-8857285FACCE}"/>
          </ac:spMkLst>
        </pc:spChg>
      </pc:sldChg>
      <pc:sldChg chg="addSp delSp modSp add mod">
        <pc:chgData name="Fundación Justicia Social" userId="69fe35f3-1cfd-4f7c-87a8-956db000a3fe" providerId="ADAL" clId="{84C2EC0A-7355-4F77-A204-6C17F015B5A9}" dt="2025-01-15T09:14:50.963" v="319"/>
        <pc:sldMkLst>
          <pc:docMk/>
          <pc:sldMk cId="942363644" sldId="268"/>
        </pc:sldMkLst>
        <pc:spChg chg="add mod">
          <ac:chgData name="Fundación Justicia Social" userId="69fe35f3-1cfd-4f7c-87a8-956db000a3fe" providerId="ADAL" clId="{84C2EC0A-7355-4F77-A204-6C17F015B5A9}" dt="2025-01-15T09:14:50.963" v="319"/>
          <ac:spMkLst>
            <pc:docMk/>
            <pc:sldMk cId="942363644" sldId="268"/>
            <ac:spMk id="3" creationId="{97268506-C9EB-6EFA-74B4-C972D335FB2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FD66D-CFC6-4A3C-B952-E3696DA6872C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A18E2B-B4D5-435E-BE49-4B665DFB9809}">
      <dgm:prSet/>
      <dgm:spPr/>
      <dgm:t>
        <a:bodyPr/>
        <a:lstStyle/>
        <a:p>
          <a:r>
            <a:rPr lang="es-ES"/>
            <a:t>A. Demanda Despido Colectivo 21-10-21: Sentencia TSJ L. Palmas 13-7-22, r. 12/21 y STS 22-6-23, r. 223/22. </a:t>
          </a:r>
          <a:r>
            <a:rPr lang="es-ES" b="1"/>
            <a:t>Total 18 meses</a:t>
          </a:r>
          <a:r>
            <a:rPr lang="es-ES"/>
            <a:t>; </a:t>
          </a:r>
          <a:endParaRPr lang="en-US"/>
        </a:p>
      </dgm:t>
    </dgm:pt>
    <dgm:pt modelId="{98B7AC79-4853-4D35-A974-F625586AFF9B}" type="parTrans" cxnId="{796842F5-4B3F-47BB-858C-4879811C402A}">
      <dgm:prSet/>
      <dgm:spPr/>
      <dgm:t>
        <a:bodyPr/>
        <a:lstStyle/>
        <a:p>
          <a:endParaRPr lang="en-US"/>
        </a:p>
      </dgm:t>
    </dgm:pt>
    <dgm:pt modelId="{5BD2F734-E85C-4ABB-8355-43047F2CAC73}" type="sibTrans" cxnId="{796842F5-4B3F-47BB-858C-4879811C402A}">
      <dgm:prSet/>
      <dgm:spPr/>
      <dgm:t>
        <a:bodyPr/>
        <a:lstStyle/>
        <a:p>
          <a:endParaRPr lang="en-US"/>
        </a:p>
      </dgm:t>
    </dgm:pt>
    <dgm:pt modelId="{8B8FED0E-F822-4046-B0ED-F999B0966FF6}">
      <dgm:prSet/>
      <dgm:spPr/>
      <dgm:t>
        <a:bodyPr/>
        <a:lstStyle/>
        <a:p>
          <a:r>
            <a:rPr lang="es-ES"/>
            <a:t>B. Demanda Despido Colectivo 28-04-22: STSJ P. Vasco: 11-07-22 y STS 12-07-23, r. 19/23. </a:t>
          </a:r>
          <a:r>
            <a:rPr lang="es-ES" b="1"/>
            <a:t>Total: 15 meses</a:t>
          </a:r>
          <a:r>
            <a:rPr lang="es-ES"/>
            <a:t>; </a:t>
          </a:r>
          <a:endParaRPr lang="en-US"/>
        </a:p>
      </dgm:t>
    </dgm:pt>
    <dgm:pt modelId="{F2B6D215-246D-46A3-BE32-2F9FE09CA8D8}" type="parTrans" cxnId="{F1C482CF-D925-4BB1-B666-68F2F1A23A1C}">
      <dgm:prSet/>
      <dgm:spPr/>
      <dgm:t>
        <a:bodyPr/>
        <a:lstStyle/>
        <a:p>
          <a:endParaRPr lang="en-US"/>
        </a:p>
      </dgm:t>
    </dgm:pt>
    <dgm:pt modelId="{1393D17A-36C9-4095-8E1E-A144009D0D6E}" type="sibTrans" cxnId="{F1C482CF-D925-4BB1-B666-68F2F1A23A1C}">
      <dgm:prSet/>
      <dgm:spPr/>
      <dgm:t>
        <a:bodyPr/>
        <a:lstStyle/>
        <a:p>
          <a:endParaRPr lang="en-US"/>
        </a:p>
      </dgm:t>
    </dgm:pt>
    <dgm:pt modelId="{1010654C-BCDF-4D9B-BD32-68417018DD97}">
      <dgm:prSet/>
      <dgm:spPr/>
      <dgm:t>
        <a:bodyPr/>
        <a:lstStyle/>
        <a:p>
          <a:r>
            <a:rPr lang="es-ES"/>
            <a:t>C. Demanda impugnación de convenio: STSJ C. Valenciana 9-12-20, r. 20/20 y STS 12-9-23, r. 127/21. </a:t>
          </a:r>
          <a:r>
            <a:rPr lang="es-ES" b="1"/>
            <a:t>Total 33 meses</a:t>
          </a:r>
          <a:r>
            <a:rPr lang="es-ES"/>
            <a:t>; </a:t>
          </a:r>
          <a:endParaRPr lang="en-US"/>
        </a:p>
      </dgm:t>
    </dgm:pt>
    <dgm:pt modelId="{EA42BAF0-C83C-4AF2-83ED-C1CAF169E892}" type="parTrans" cxnId="{5A8514CC-7BF5-4809-A0A8-443FBED83CF9}">
      <dgm:prSet/>
      <dgm:spPr/>
      <dgm:t>
        <a:bodyPr/>
        <a:lstStyle/>
        <a:p>
          <a:endParaRPr lang="en-US"/>
        </a:p>
      </dgm:t>
    </dgm:pt>
    <dgm:pt modelId="{D763F9E7-E5EE-484B-A1C3-505190BC5EC3}" type="sibTrans" cxnId="{5A8514CC-7BF5-4809-A0A8-443FBED83CF9}">
      <dgm:prSet/>
      <dgm:spPr/>
      <dgm:t>
        <a:bodyPr/>
        <a:lstStyle/>
        <a:p>
          <a:endParaRPr lang="en-US"/>
        </a:p>
      </dgm:t>
    </dgm:pt>
    <dgm:pt modelId="{A8B4F719-93B3-448D-96E7-D537706F5A6E}">
      <dgm:prSet/>
      <dgm:spPr/>
      <dgm:t>
        <a:bodyPr/>
        <a:lstStyle/>
        <a:p>
          <a:r>
            <a:rPr lang="es-ES"/>
            <a:t>D. Demanda de C. Colectivo 12-1-21: </a:t>
          </a:r>
          <a:r>
            <a:rPr lang="es-ES" u="sng"/>
            <a:t>SIMA 29-09-2020</a:t>
          </a:r>
          <a:r>
            <a:rPr lang="es-ES"/>
            <a:t>, s.a.; SAN 21-7-21 y STS  12-9-23, r. 330/21. </a:t>
          </a:r>
          <a:r>
            <a:rPr lang="es-ES" b="1"/>
            <a:t>Total 33 meses</a:t>
          </a:r>
          <a:r>
            <a:rPr lang="es-ES"/>
            <a:t>; </a:t>
          </a:r>
          <a:endParaRPr lang="en-US"/>
        </a:p>
      </dgm:t>
    </dgm:pt>
    <dgm:pt modelId="{46C98AA7-C641-429B-9B2A-A940B9AA8B0C}" type="parTrans" cxnId="{E1EC25A0-E861-4734-9E0D-C04B6E2E9612}">
      <dgm:prSet/>
      <dgm:spPr/>
      <dgm:t>
        <a:bodyPr/>
        <a:lstStyle/>
        <a:p>
          <a:endParaRPr lang="en-US"/>
        </a:p>
      </dgm:t>
    </dgm:pt>
    <dgm:pt modelId="{9D6CBF37-D773-4DB4-89CA-6DA934682184}" type="sibTrans" cxnId="{E1EC25A0-E861-4734-9E0D-C04B6E2E9612}">
      <dgm:prSet/>
      <dgm:spPr/>
      <dgm:t>
        <a:bodyPr/>
        <a:lstStyle/>
        <a:p>
          <a:endParaRPr lang="en-US"/>
        </a:p>
      </dgm:t>
    </dgm:pt>
    <dgm:pt modelId="{4555A703-AA96-47E3-8E49-ABB52E8F4235}">
      <dgm:prSet/>
      <dgm:spPr/>
      <dgm:t>
        <a:bodyPr/>
        <a:lstStyle/>
        <a:p>
          <a:r>
            <a:rPr lang="es-ES"/>
            <a:t>E. Demanda Derechos Fundamentales 28-10-20: SAN 2-2-21, p. 471/20 y STS 12-9-23, r. 100/21. </a:t>
          </a:r>
          <a:r>
            <a:rPr lang="es-ES" b="1"/>
            <a:t>Total 35 meses</a:t>
          </a:r>
          <a:r>
            <a:rPr lang="es-ES"/>
            <a:t>; </a:t>
          </a:r>
          <a:endParaRPr lang="en-US"/>
        </a:p>
      </dgm:t>
    </dgm:pt>
    <dgm:pt modelId="{1AA4DF70-ED4B-4A69-BF68-B26A0B3FFCFB}" type="parTrans" cxnId="{739B3644-75BC-4F21-9C35-731F987CDF38}">
      <dgm:prSet/>
      <dgm:spPr/>
      <dgm:t>
        <a:bodyPr/>
        <a:lstStyle/>
        <a:p>
          <a:endParaRPr lang="en-US"/>
        </a:p>
      </dgm:t>
    </dgm:pt>
    <dgm:pt modelId="{3DCD977F-F855-4E4D-B0E8-0EE24D988092}" type="sibTrans" cxnId="{739B3644-75BC-4F21-9C35-731F987CDF38}">
      <dgm:prSet/>
      <dgm:spPr/>
      <dgm:t>
        <a:bodyPr/>
        <a:lstStyle/>
        <a:p>
          <a:endParaRPr lang="en-US"/>
        </a:p>
      </dgm:t>
    </dgm:pt>
    <dgm:pt modelId="{15480BE2-B67F-4658-8D6D-297C0E7CD955}">
      <dgm:prSet/>
      <dgm:spPr/>
      <dgm:t>
        <a:bodyPr/>
        <a:lstStyle/>
        <a:p>
          <a:r>
            <a:rPr lang="es-ES"/>
            <a:t>F. Demanda de D. Fundamentales 23-10-2020: STSJ Galicia 26-04-2021, rec. 45/2020 y STS 27-09-2023, rec. 174/2019. </a:t>
          </a:r>
          <a:r>
            <a:rPr lang="es-ES" b="1"/>
            <a:t>Total 35 meses</a:t>
          </a:r>
          <a:r>
            <a:rPr lang="es-ES"/>
            <a:t>; </a:t>
          </a:r>
          <a:endParaRPr lang="en-US"/>
        </a:p>
      </dgm:t>
    </dgm:pt>
    <dgm:pt modelId="{DEBE96F6-B48D-4670-8697-2CCA4692EEF8}" type="parTrans" cxnId="{795F490C-BF14-4335-950F-CB8E846FBF6C}">
      <dgm:prSet/>
      <dgm:spPr/>
      <dgm:t>
        <a:bodyPr/>
        <a:lstStyle/>
        <a:p>
          <a:endParaRPr lang="en-US"/>
        </a:p>
      </dgm:t>
    </dgm:pt>
    <dgm:pt modelId="{88D0D7B9-9AA8-4AAB-A2D3-661C086D64A8}" type="sibTrans" cxnId="{795F490C-BF14-4335-950F-CB8E846FBF6C}">
      <dgm:prSet/>
      <dgm:spPr/>
      <dgm:t>
        <a:bodyPr/>
        <a:lstStyle/>
        <a:p>
          <a:endParaRPr lang="en-US"/>
        </a:p>
      </dgm:t>
    </dgm:pt>
    <dgm:pt modelId="{A687C968-450F-4999-9179-6CD90E72BB76}">
      <dgm:prSet/>
      <dgm:spPr/>
      <dgm:t>
        <a:bodyPr/>
        <a:lstStyle/>
        <a:p>
          <a:r>
            <a:rPr lang="es-ES"/>
            <a:t>G. Demanda de conflicto colectivo 24-05-2018: </a:t>
          </a:r>
          <a:r>
            <a:rPr lang="es-ES" u="sng"/>
            <a:t>SIMA 21-05-2019</a:t>
          </a:r>
          <a:r>
            <a:rPr lang="es-ES"/>
            <a:t>; SAN 5-05-2021, proced. 138/18 y acumulados. STS 3-10-2023, rec. 239/2021. </a:t>
          </a:r>
          <a:r>
            <a:rPr lang="es-ES" b="1"/>
            <a:t>Total 65 meses</a:t>
          </a:r>
          <a:r>
            <a:rPr lang="es-ES"/>
            <a:t>; </a:t>
          </a:r>
          <a:endParaRPr lang="en-US"/>
        </a:p>
      </dgm:t>
    </dgm:pt>
    <dgm:pt modelId="{D3D8A6DB-B7B3-43C5-B963-26C646E5E66F}" type="parTrans" cxnId="{DDF0C2CB-14AC-4167-9E22-DDD654153671}">
      <dgm:prSet/>
      <dgm:spPr/>
      <dgm:t>
        <a:bodyPr/>
        <a:lstStyle/>
        <a:p>
          <a:endParaRPr lang="en-US"/>
        </a:p>
      </dgm:t>
    </dgm:pt>
    <dgm:pt modelId="{24D84D40-5971-426C-8B3E-D1FB0029BAAA}" type="sibTrans" cxnId="{DDF0C2CB-14AC-4167-9E22-DDD654153671}">
      <dgm:prSet/>
      <dgm:spPr/>
      <dgm:t>
        <a:bodyPr/>
        <a:lstStyle/>
        <a:p>
          <a:endParaRPr lang="en-US"/>
        </a:p>
      </dgm:t>
    </dgm:pt>
    <dgm:pt modelId="{A3FB3E09-D259-44FE-A0B2-30E1E8A6C6DB}">
      <dgm:prSet/>
      <dgm:spPr/>
      <dgm:t>
        <a:bodyPr/>
        <a:lstStyle/>
        <a:p>
          <a:r>
            <a:rPr lang="es-ES"/>
            <a:t>H. Demanda de conflicto colectivo 28-04-2021: </a:t>
          </a:r>
          <a:r>
            <a:rPr lang="es-ES" u="sng"/>
            <a:t>conciliación ante la DGT 21-11-2019</a:t>
          </a:r>
          <a:r>
            <a:rPr lang="es-ES"/>
            <a:t>; SAN 28-09-2021, proced. 146/2021. STS 4-10-2023, rec. 3/2021. </a:t>
          </a:r>
          <a:r>
            <a:rPr lang="es-ES" b="1"/>
            <a:t>Total 30 meses</a:t>
          </a:r>
          <a:r>
            <a:rPr lang="es-ES"/>
            <a:t>. </a:t>
          </a:r>
          <a:endParaRPr lang="en-US"/>
        </a:p>
      </dgm:t>
    </dgm:pt>
    <dgm:pt modelId="{9C2E24E2-494B-4822-A7AD-89170B053DE7}" type="parTrans" cxnId="{3148B68E-B986-4862-AE16-7D4A047E5FD6}">
      <dgm:prSet/>
      <dgm:spPr/>
      <dgm:t>
        <a:bodyPr/>
        <a:lstStyle/>
        <a:p>
          <a:endParaRPr lang="en-US"/>
        </a:p>
      </dgm:t>
    </dgm:pt>
    <dgm:pt modelId="{879F0AC4-26CC-4D2E-B4DD-6A10F3BC2995}" type="sibTrans" cxnId="{3148B68E-B986-4862-AE16-7D4A047E5FD6}">
      <dgm:prSet/>
      <dgm:spPr/>
      <dgm:t>
        <a:bodyPr/>
        <a:lstStyle/>
        <a:p>
          <a:endParaRPr lang="en-US"/>
        </a:p>
      </dgm:t>
    </dgm:pt>
    <dgm:pt modelId="{0D990779-FB70-4D1E-B8B5-69D8E6085DB0}">
      <dgm:prSet/>
      <dgm:spPr/>
      <dgm:t>
        <a:bodyPr/>
        <a:lstStyle/>
        <a:p>
          <a:r>
            <a:rPr lang="es-ES"/>
            <a:t>I. Demanda de conflicto colectivo 18-05-2021. </a:t>
          </a:r>
          <a:r>
            <a:rPr lang="es-ES" u="sng"/>
            <a:t>SIMA 15-04-2021</a:t>
          </a:r>
          <a:r>
            <a:rPr lang="es-ES"/>
            <a:t>. SAN 20-09-2021, proced. 165/2021. TS 5-10-2023, rec. 5/2022. </a:t>
          </a:r>
          <a:r>
            <a:rPr lang="es-ES" b="1"/>
            <a:t>Total 30 meses</a:t>
          </a:r>
          <a:r>
            <a:rPr lang="es-ES"/>
            <a:t>.</a:t>
          </a:r>
          <a:endParaRPr lang="en-US"/>
        </a:p>
      </dgm:t>
    </dgm:pt>
    <dgm:pt modelId="{1D692D08-51D3-4056-8BF9-5AF193391FFA}" type="parTrans" cxnId="{9D92E94D-30CB-4468-892E-7CFF13EA4826}">
      <dgm:prSet/>
      <dgm:spPr/>
      <dgm:t>
        <a:bodyPr/>
        <a:lstStyle/>
        <a:p>
          <a:endParaRPr lang="en-US"/>
        </a:p>
      </dgm:t>
    </dgm:pt>
    <dgm:pt modelId="{1423C0BE-A4B0-4634-A40B-00FC8D783260}" type="sibTrans" cxnId="{9D92E94D-30CB-4468-892E-7CFF13EA4826}">
      <dgm:prSet/>
      <dgm:spPr/>
      <dgm:t>
        <a:bodyPr/>
        <a:lstStyle/>
        <a:p>
          <a:endParaRPr lang="en-US"/>
        </a:p>
      </dgm:t>
    </dgm:pt>
    <dgm:pt modelId="{F9AAC6BD-EC31-41C9-A8DB-7394E7711857}">
      <dgm:prSet/>
      <dgm:spPr/>
      <dgm:t>
        <a:bodyPr/>
        <a:lstStyle/>
        <a:p>
          <a:r>
            <a:rPr lang="es-ES"/>
            <a:t>J. Demanda de conflicto colectivo 24-03-2021. </a:t>
          </a:r>
          <a:r>
            <a:rPr lang="es-ES" u="sng"/>
            <a:t>No consta SIMA</a:t>
          </a:r>
          <a:r>
            <a:rPr lang="es-ES"/>
            <a:t>. SAN 22-06-2021, proced. 92/2021. TS 11-10-2023, rec. 311/2021. </a:t>
          </a:r>
          <a:r>
            <a:rPr lang="es-ES" b="1"/>
            <a:t>Total 31 meses</a:t>
          </a:r>
          <a:r>
            <a:rPr lang="es-ES"/>
            <a:t>. </a:t>
          </a:r>
          <a:endParaRPr lang="en-US"/>
        </a:p>
      </dgm:t>
    </dgm:pt>
    <dgm:pt modelId="{7535A699-FF5D-4221-8794-8D70326CA259}" type="parTrans" cxnId="{B1AEB090-836E-459D-A784-F71B0189E56C}">
      <dgm:prSet/>
      <dgm:spPr/>
      <dgm:t>
        <a:bodyPr/>
        <a:lstStyle/>
        <a:p>
          <a:endParaRPr lang="en-US"/>
        </a:p>
      </dgm:t>
    </dgm:pt>
    <dgm:pt modelId="{D17F0B13-EEF0-4AA3-A832-9B93DCCE668D}" type="sibTrans" cxnId="{B1AEB090-836E-459D-A784-F71B0189E56C}">
      <dgm:prSet/>
      <dgm:spPr/>
      <dgm:t>
        <a:bodyPr/>
        <a:lstStyle/>
        <a:p>
          <a:endParaRPr lang="en-US"/>
        </a:p>
      </dgm:t>
    </dgm:pt>
    <dgm:pt modelId="{A56FD9DF-3B39-F149-A9D1-75363B756516}" type="pres">
      <dgm:prSet presAssocID="{A85FD66D-CFC6-4A3C-B952-E3696DA6872C}" presName="diagram" presStyleCnt="0">
        <dgm:presLayoutVars>
          <dgm:dir/>
          <dgm:resizeHandles val="exact"/>
        </dgm:presLayoutVars>
      </dgm:prSet>
      <dgm:spPr/>
    </dgm:pt>
    <dgm:pt modelId="{ED8CE395-D61C-0B4D-8526-EC3362CAD4FC}" type="pres">
      <dgm:prSet presAssocID="{8CA18E2B-B4D5-435E-BE49-4B665DFB9809}" presName="node" presStyleLbl="node1" presStyleIdx="0" presStyleCnt="10">
        <dgm:presLayoutVars>
          <dgm:bulletEnabled val="1"/>
        </dgm:presLayoutVars>
      </dgm:prSet>
      <dgm:spPr/>
    </dgm:pt>
    <dgm:pt modelId="{87BD0046-EBCC-9D46-A282-6CCAA985DA72}" type="pres">
      <dgm:prSet presAssocID="{5BD2F734-E85C-4ABB-8355-43047F2CAC73}" presName="sibTrans" presStyleCnt="0"/>
      <dgm:spPr/>
    </dgm:pt>
    <dgm:pt modelId="{2E84953B-8801-784C-9A83-BF75E79457A0}" type="pres">
      <dgm:prSet presAssocID="{8B8FED0E-F822-4046-B0ED-F999B0966FF6}" presName="node" presStyleLbl="node1" presStyleIdx="1" presStyleCnt="10">
        <dgm:presLayoutVars>
          <dgm:bulletEnabled val="1"/>
        </dgm:presLayoutVars>
      </dgm:prSet>
      <dgm:spPr/>
    </dgm:pt>
    <dgm:pt modelId="{EA3BCC34-6116-1A45-99D5-0440636244AA}" type="pres">
      <dgm:prSet presAssocID="{1393D17A-36C9-4095-8E1E-A144009D0D6E}" presName="sibTrans" presStyleCnt="0"/>
      <dgm:spPr/>
    </dgm:pt>
    <dgm:pt modelId="{E3C7EA49-142D-9A46-8C6D-382DDCD3F06F}" type="pres">
      <dgm:prSet presAssocID="{1010654C-BCDF-4D9B-BD32-68417018DD97}" presName="node" presStyleLbl="node1" presStyleIdx="2" presStyleCnt="10">
        <dgm:presLayoutVars>
          <dgm:bulletEnabled val="1"/>
        </dgm:presLayoutVars>
      </dgm:prSet>
      <dgm:spPr/>
    </dgm:pt>
    <dgm:pt modelId="{8CCDF51E-F02C-2F4A-A769-AAD7F59F32B5}" type="pres">
      <dgm:prSet presAssocID="{D763F9E7-E5EE-484B-A1C3-505190BC5EC3}" presName="sibTrans" presStyleCnt="0"/>
      <dgm:spPr/>
    </dgm:pt>
    <dgm:pt modelId="{17108BA0-C3CD-E443-B1AD-491144ED59F9}" type="pres">
      <dgm:prSet presAssocID="{A8B4F719-93B3-448D-96E7-D537706F5A6E}" presName="node" presStyleLbl="node1" presStyleIdx="3" presStyleCnt="10">
        <dgm:presLayoutVars>
          <dgm:bulletEnabled val="1"/>
        </dgm:presLayoutVars>
      </dgm:prSet>
      <dgm:spPr/>
    </dgm:pt>
    <dgm:pt modelId="{DBC20C8D-383F-534D-BE6E-7082A7AD6D92}" type="pres">
      <dgm:prSet presAssocID="{9D6CBF37-D773-4DB4-89CA-6DA934682184}" presName="sibTrans" presStyleCnt="0"/>
      <dgm:spPr/>
    </dgm:pt>
    <dgm:pt modelId="{A0A07DDC-F259-E54E-AD5F-AF957AC17D02}" type="pres">
      <dgm:prSet presAssocID="{4555A703-AA96-47E3-8E49-ABB52E8F4235}" presName="node" presStyleLbl="node1" presStyleIdx="4" presStyleCnt="10">
        <dgm:presLayoutVars>
          <dgm:bulletEnabled val="1"/>
        </dgm:presLayoutVars>
      </dgm:prSet>
      <dgm:spPr/>
    </dgm:pt>
    <dgm:pt modelId="{80E469A7-4C71-A74E-BB30-DCD20F9255BE}" type="pres">
      <dgm:prSet presAssocID="{3DCD977F-F855-4E4D-B0E8-0EE24D988092}" presName="sibTrans" presStyleCnt="0"/>
      <dgm:spPr/>
    </dgm:pt>
    <dgm:pt modelId="{48534EA2-676C-314C-AA85-78527D424A0C}" type="pres">
      <dgm:prSet presAssocID="{15480BE2-B67F-4658-8D6D-297C0E7CD955}" presName="node" presStyleLbl="node1" presStyleIdx="5" presStyleCnt="10">
        <dgm:presLayoutVars>
          <dgm:bulletEnabled val="1"/>
        </dgm:presLayoutVars>
      </dgm:prSet>
      <dgm:spPr/>
    </dgm:pt>
    <dgm:pt modelId="{5A2AD51A-E0A7-A74F-A3B0-136CD57B3E40}" type="pres">
      <dgm:prSet presAssocID="{88D0D7B9-9AA8-4AAB-A2D3-661C086D64A8}" presName="sibTrans" presStyleCnt="0"/>
      <dgm:spPr/>
    </dgm:pt>
    <dgm:pt modelId="{2D4EF41D-20E0-034F-883E-A13BD6BC93E9}" type="pres">
      <dgm:prSet presAssocID="{A687C968-450F-4999-9179-6CD90E72BB76}" presName="node" presStyleLbl="node1" presStyleIdx="6" presStyleCnt="10">
        <dgm:presLayoutVars>
          <dgm:bulletEnabled val="1"/>
        </dgm:presLayoutVars>
      </dgm:prSet>
      <dgm:spPr/>
    </dgm:pt>
    <dgm:pt modelId="{11DE0F36-3954-7646-B7F0-B29DEEF8579C}" type="pres">
      <dgm:prSet presAssocID="{24D84D40-5971-426C-8B3E-D1FB0029BAAA}" presName="sibTrans" presStyleCnt="0"/>
      <dgm:spPr/>
    </dgm:pt>
    <dgm:pt modelId="{95ED2D14-C746-F54F-9D00-1546F525CA52}" type="pres">
      <dgm:prSet presAssocID="{A3FB3E09-D259-44FE-A0B2-30E1E8A6C6DB}" presName="node" presStyleLbl="node1" presStyleIdx="7" presStyleCnt="10">
        <dgm:presLayoutVars>
          <dgm:bulletEnabled val="1"/>
        </dgm:presLayoutVars>
      </dgm:prSet>
      <dgm:spPr/>
    </dgm:pt>
    <dgm:pt modelId="{F4F1DDDB-DED4-E64F-AD23-A2DA9135A973}" type="pres">
      <dgm:prSet presAssocID="{879F0AC4-26CC-4D2E-B4DD-6A10F3BC2995}" presName="sibTrans" presStyleCnt="0"/>
      <dgm:spPr/>
    </dgm:pt>
    <dgm:pt modelId="{7945B1B5-8A41-2149-AB49-AF3CF02A07F7}" type="pres">
      <dgm:prSet presAssocID="{0D990779-FB70-4D1E-B8B5-69D8E6085DB0}" presName="node" presStyleLbl="node1" presStyleIdx="8" presStyleCnt="10">
        <dgm:presLayoutVars>
          <dgm:bulletEnabled val="1"/>
        </dgm:presLayoutVars>
      </dgm:prSet>
      <dgm:spPr/>
    </dgm:pt>
    <dgm:pt modelId="{18A3EBCA-3C4B-444B-9D55-9D7341FBC831}" type="pres">
      <dgm:prSet presAssocID="{1423C0BE-A4B0-4634-A40B-00FC8D783260}" presName="sibTrans" presStyleCnt="0"/>
      <dgm:spPr/>
    </dgm:pt>
    <dgm:pt modelId="{AC6EF663-FBAD-6D4F-88F3-98963AA82567}" type="pres">
      <dgm:prSet presAssocID="{F9AAC6BD-EC31-41C9-A8DB-7394E7711857}" presName="node" presStyleLbl="node1" presStyleIdx="9" presStyleCnt="10">
        <dgm:presLayoutVars>
          <dgm:bulletEnabled val="1"/>
        </dgm:presLayoutVars>
      </dgm:prSet>
      <dgm:spPr/>
    </dgm:pt>
  </dgm:ptLst>
  <dgm:cxnLst>
    <dgm:cxn modelId="{795F490C-BF14-4335-950F-CB8E846FBF6C}" srcId="{A85FD66D-CFC6-4A3C-B952-E3696DA6872C}" destId="{15480BE2-B67F-4658-8D6D-297C0E7CD955}" srcOrd="5" destOrd="0" parTransId="{DEBE96F6-B48D-4670-8697-2CCA4692EEF8}" sibTransId="{88D0D7B9-9AA8-4AAB-A2D3-661C086D64A8}"/>
    <dgm:cxn modelId="{739B3644-75BC-4F21-9C35-731F987CDF38}" srcId="{A85FD66D-CFC6-4A3C-B952-E3696DA6872C}" destId="{4555A703-AA96-47E3-8E49-ABB52E8F4235}" srcOrd="4" destOrd="0" parTransId="{1AA4DF70-ED4B-4A69-BF68-B26A0B3FFCFB}" sibTransId="{3DCD977F-F855-4E4D-B0E8-0EE24D988092}"/>
    <dgm:cxn modelId="{9D92E94D-30CB-4468-892E-7CFF13EA4826}" srcId="{A85FD66D-CFC6-4A3C-B952-E3696DA6872C}" destId="{0D990779-FB70-4D1E-B8B5-69D8E6085DB0}" srcOrd="8" destOrd="0" parTransId="{1D692D08-51D3-4056-8BF9-5AF193391FFA}" sibTransId="{1423C0BE-A4B0-4634-A40B-00FC8D783260}"/>
    <dgm:cxn modelId="{A44C4256-9A2E-7845-B0DD-11B460E23FD8}" type="presOf" srcId="{8B8FED0E-F822-4046-B0ED-F999B0966FF6}" destId="{2E84953B-8801-784C-9A83-BF75E79457A0}" srcOrd="0" destOrd="0" presId="urn:microsoft.com/office/officeart/2005/8/layout/default"/>
    <dgm:cxn modelId="{B33E1C74-5E32-B745-A88F-157AAF455096}" type="presOf" srcId="{F9AAC6BD-EC31-41C9-A8DB-7394E7711857}" destId="{AC6EF663-FBAD-6D4F-88F3-98963AA82567}" srcOrd="0" destOrd="0" presId="urn:microsoft.com/office/officeart/2005/8/layout/default"/>
    <dgm:cxn modelId="{3148B68E-B986-4862-AE16-7D4A047E5FD6}" srcId="{A85FD66D-CFC6-4A3C-B952-E3696DA6872C}" destId="{A3FB3E09-D259-44FE-A0B2-30E1E8A6C6DB}" srcOrd="7" destOrd="0" parTransId="{9C2E24E2-494B-4822-A7AD-89170B053DE7}" sibTransId="{879F0AC4-26CC-4D2E-B4DD-6A10F3BC2995}"/>
    <dgm:cxn modelId="{B1AEB090-836E-459D-A784-F71B0189E56C}" srcId="{A85FD66D-CFC6-4A3C-B952-E3696DA6872C}" destId="{F9AAC6BD-EC31-41C9-A8DB-7394E7711857}" srcOrd="9" destOrd="0" parTransId="{7535A699-FF5D-4221-8794-8D70326CA259}" sibTransId="{D17F0B13-EEF0-4AA3-A832-9B93DCCE668D}"/>
    <dgm:cxn modelId="{E1EC25A0-E861-4734-9E0D-C04B6E2E9612}" srcId="{A85FD66D-CFC6-4A3C-B952-E3696DA6872C}" destId="{A8B4F719-93B3-448D-96E7-D537706F5A6E}" srcOrd="3" destOrd="0" parTransId="{46C98AA7-C641-429B-9B2A-A940B9AA8B0C}" sibTransId="{9D6CBF37-D773-4DB4-89CA-6DA934682184}"/>
    <dgm:cxn modelId="{ECEE01A3-205B-C642-A475-48D451529C31}" type="presOf" srcId="{15480BE2-B67F-4658-8D6D-297C0E7CD955}" destId="{48534EA2-676C-314C-AA85-78527D424A0C}" srcOrd="0" destOrd="0" presId="urn:microsoft.com/office/officeart/2005/8/layout/default"/>
    <dgm:cxn modelId="{4A0502A3-3FC0-3B47-B371-E225C76B27D3}" type="presOf" srcId="{A85FD66D-CFC6-4A3C-B952-E3696DA6872C}" destId="{A56FD9DF-3B39-F149-A9D1-75363B756516}" srcOrd="0" destOrd="0" presId="urn:microsoft.com/office/officeart/2005/8/layout/default"/>
    <dgm:cxn modelId="{2DC226AA-06BF-E240-9394-96F65CD03EBD}" type="presOf" srcId="{1010654C-BCDF-4D9B-BD32-68417018DD97}" destId="{E3C7EA49-142D-9A46-8C6D-382DDCD3F06F}" srcOrd="0" destOrd="0" presId="urn:microsoft.com/office/officeart/2005/8/layout/default"/>
    <dgm:cxn modelId="{ADFE31B6-A064-0F4F-8675-7482C68F07CE}" type="presOf" srcId="{A687C968-450F-4999-9179-6CD90E72BB76}" destId="{2D4EF41D-20E0-034F-883E-A13BD6BC93E9}" srcOrd="0" destOrd="0" presId="urn:microsoft.com/office/officeart/2005/8/layout/default"/>
    <dgm:cxn modelId="{C7F91DC9-33E6-274D-9556-64A896A39750}" type="presOf" srcId="{A8B4F719-93B3-448D-96E7-D537706F5A6E}" destId="{17108BA0-C3CD-E443-B1AD-491144ED59F9}" srcOrd="0" destOrd="0" presId="urn:microsoft.com/office/officeart/2005/8/layout/default"/>
    <dgm:cxn modelId="{DDF0C2CB-14AC-4167-9E22-DDD654153671}" srcId="{A85FD66D-CFC6-4A3C-B952-E3696DA6872C}" destId="{A687C968-450F-4999-9179-6CD90E72BB76}" srcOrd="6" destOrd="0" parTransId="{D3D8A6DB-B7B3-43C5-B963-26C646E5E66F}" sibTransId="{24D84D40-5971-426C-8B3E-D1FB0029BAAA}"/>
    <dgm:cxn modelId="{5A8514CC-7BF5-4809-A0A8-443FBED83CF9}" srcId="{A85FD66D-CFC6-4A3C-B952-E3696DA6872C}" destId="{1010654C-BCDF-4D9B-BD32-68417018DD97}" srcOrd="2" destOrd="0" parTransId="{EA42BAF0-C83C-4AF2-83ED-C1CAF169E892}" sibTransId="{D763F9E7-E5EE-484B-A1C3-505190BC5EC3}"/>
    <dgm:cxn modelId="{C1F588CC-726D-BF4E-B616-ED99E87DB2EB}" type="presOf" srcId="{8CA18E2B-B4D5-435E-BE49-4B665DFB9809}" destId="{ED8CE395-D61C-0B4D-8526-EC3362CAD4FC}" srcOrd="0" destOrd="0" presId="urn:microsoft.com/office/officeart/2005/8/layout/default"/>
    <dgm:cxn modelId="{D1701BCD-32C5-494B-808F-CB82DD63C909}" type="presOf" srcId="{0D990779-FB70-4D1E-B8B5-69D8E6085DB0}" destId="{7945B1B5-8A41-2149-AB49-AF3CF02A07F7}" srcOrd="0" destOrd="0" presId="urn:microsoft.com/office/officeart/2005/8/layout/default"/>
    <dgm:cxn modelId="{F1C482CF-D925-4BB1-B666-68F2F1A23A1C}" srcId="{A85FD66D-CFC6-4A3C-B952-E3696DA6872C}" destId="{8B8FED0E-F822-4046-B0ED-F999B0966FF6}" srcOrd="1" destOrd="0" parTransId="{F2B6D215-246D-46A3-BE32-2F9FE09CA8D8}" sibTransId="{1393D17A-36C9-4095-8E1E-A144009D0D6E}"/>
    <dgm:cxn modelId="{443FDFD9-BAEE-FB4F-8325-E0F4319AAF7B}" type="presOf" srcId="{A3FB3E09-D259-44FE-A0B2-30E1E8A6C6DB}" destId="{95ED2D14-C746-F54F-9D00-1546F525CA52}" srcOrd="0" destOrd="0" presId="urn:microsoft.com/office/officeart/2005/8/layout/default"/>
    <dgm:cxn modelId="{796842F5-4B3F-47BB-858C-4879811C402A}" srcId="{A85FD66D-CFC6-4A3C-B952-E3696DA6872C}" destId="{8CA18E2B-B4D5-435E-BE49-4B665DFB9809}" srcOrd="0" destOrd="0" parTransId="{98B7AC79-4853-4D35-A974-F625586AFF9B}" sibTransId="{5BD2F734-E85C-4ABB-8355-43047F2CAC73}"/>
    <dgm:cxn modelId="{5064B8FE-BB7A-1E43-AEC6-A8B76C388796}" type="presOf" srcId="{4555A703-AA96-47E3-8E49-ABB52E8F4235}" destId="{A0A07DDC-F259-E54E-AD5F-AF957AC17D02}" srcOrd="0" destOrd="0" presId="urn:microsoft.com/office/officeart/2005/8/layout/default"/>
    <dgm:cxn modelId="{6F2221BE-C177-084A-B851-0778714E7D35}" type="presParOf" srcId="{A56FD9DF-3B39-F149-A9D1-75363B756516}" destId="{ED8CE395-D61C-0B4D-8526-EC3362CAD4FC}" srcOrd="0" destOrd="0" presId="urn:microsoft.com/office/officeart/2005/8/layout/default"/>
    <dgm:cxn modelId="{C85F7721-A7D3-DE4E-85E6-90701FBEEAD2}" type="presParOf" srcId="{A56FD9DF-3B39-F149-A9D1-75363B756516}" destId="{87BD0046-EBCC-9D46-A282-6CCAA985DA72}" srcOrd="1" destOrd="0" presId="urn:microsoft.com/office/officeart/2005/8/layout/default"/>
    <dgm:cxn modelId="{7849E99E-930F-F946-9C5D-6AC04D2F77DC}" type="presParOf" srcId="{A56FD9DF-3B39-F149-A9D1-75363B756516}" destId="{2E84953B-8801-784C-9A83-BF75E79457A0}" srcOrd="2" destOrd="0" presId="urn:microsoft.com/office/officeart/2005/8/layout/default"/>
    <dgm:cxn modelId="{B14A8D9A-CC62-7842-A529-AFE2F1288F1A}" type="presParOf" srcId="{A56FD9DF-3B39-F149-A9D1-75363B756516}" destId="{EA3BCC34-6116-1A45-99D5-0440636244AA}" srcOrd="3" destOrd="0" presId="urn:microsoft.com/office/officeart/2005/8/layout/default"/>
    <dgm:cxn modelId="{30449B40-F6AA-FB45-8312-583E2BC821A4}" type="presParOf" srcId="{A56FD9DF-3B39-F149-A9D1-75363B756516}" destId="{E3C7EA49-142D-9A46-8C6D-382DDCD3F06F}" srcOrd="4" destOrd="0" presId="urn:microsoft.com/office/officeart/2005/8/layout/default"/>
    <dgm:cxn modelId="{61D0D004-B935-1C4F-AB52-1E118F3C1211}" type="presParOf" srcId="{A56FD9DF-3B39-F149-A9D1-75363B756516}" destId="{8CCDF51E-F02C-2F4A-A769-AAD7F59F32B5}" srcOrd="5" destOrd="0" presId="urn:microsoft.com/office/officeart/2005/8/layout/default"/>
    <dgm:cxn modelId="{0095E65A-6983-C844-9FCB-BEEE9AED3BB9}" type="presParOf" srcId="{A56FD9DF-3B39-F149-A9D1-75363B756516}" destId="{17108BA0-C3CD-E443-B1AD-491144ED59F9}" srcOrd="6" destOrd="0" presId="urn:microsoft.com/office/officeart/2005/8/layout/default"/>
    <dgm:cxn modelId="{3E8CF249-62E1-2D48-9837-5A94B34A4676}" type="presParOf" srcId="{A56FD9DF-3B39-F149-A9D1-75363B756516}" destId="{DBC20C8D-383F-534D-BE6E-7082A7AD6D92}" srcOrd="7" destOrd="0" presId="urn:microsoft.com/office/officeart/2005/8/layout/default"/>
    <dgm:cxn modelId="{51289DB2-2F71-1440-8B0B-DA817DACE566}" type="presParOf" srcId="{A56FD9DF-3B39-F149-A9D1-75363B756516}" destId="{A0A07DDC-F259-E54E-AD5F-AF957AC17D02}" srcOrd="8" destOrd="0" presId="urn:microsoft.com/office/officeart/2005/8/layout/default"/>
    <dgm:cxn modelId="{C719197E-C155-A042-87D1-BBA554CCDC4F}" type="presParOf" srcId="{A56FD9DF-3B39-F149-A9D1-75363B756516}" destId="{80E469A7-4C71-A74E-BB30-DCD20F9255BE}" srcOrd="9" destOrd="0" presId="urn:microsoft.com/office/officeart/2005/8/layout/default"/>
    <dgm:cxn modelId="{B46DD84F-9B9A-264F-A095-4CA83A2E12C4}" type="presParOf" srcId="{A56FD9DF-3B39-F149-A9D1-75363B756516}" destId="{48534EA2-676C-314C-AA85-78527D424A0C}" srcOrd="10" destOrd="0" presId="urn:microsoft.com/office/officeart/2005/8/layout/default"/>
    <dgm:cxn modelId="{0ABD1598-15BB-C04C-A761-44AF737408A6}" type="presParOf" srcId="{A56FD9DF-3B39-F149-A9D1-75363B756516}" destId="{5A2AD51A-E0A7-A74F-A3B0-136CD57B3E40}" srcOrd="11" destOrd="0" presId="urn:microsoft.com/office/officeart/2005/8/layout/default"/>
    <dgm:cxn modelId="{B4DB89C6-65BE-404F-99F6-08AC60B83F9F}" type="presParOf" srcId="{A56FD9DF-3B39-F149-A9D1-75363B756516}" destId="{2D4EF41D-20E0-034F-883E-A13BD6BC93E9}" srcOrd="12" destOrd="0" presId="urn:microsoft.com/office/officeart/2005/8/layout/default"/>
    <dgm:cxn modelId="{03C0E9BA-3209-0A48-9A64-61C2B399BC9B}" type="presParOf" srcId="{A56FD9DF-3B39-F149-A9D1-75363B756516}" destId="{11DE0F36-3954-7646-B7F0-B29DEEF8579C}" srcOrd="13" destOrd="0" presId="urn:microsoft.com/office/officeart/2005/8/layout/default"/>
    <dgm:cxn modelId="{DC135DC5-0958-8D4B-99FC-4269E4CFEE46}" type="presParOf" srcId="{A56FD9DF-3B39-F149-A9D1-75363B756516}" destId="{95ED2D14-C746-F54F-9D00-1546F525CA52}" srcOrd="14" destOrd="0" presId="urn:microsoft.com/office/officeart/2005/8/layout/default"/>
    <dgm:cxn modelId="{9C4C437D-A67F-AA47-9E9D-2D82586E3386}" type="presParOf" srcId="{A56FD9DF-3B39-F149-A9D1-75363B756516}" destId="{F4F1DDDB-DED4-E64F-AD23-A2DA9135A973}" srcOrd="15" destOrd="0" presId="urn:microsoft.com/office/officeart/2005/8/layout/default"/>
    <dgm:cxn modelId="{A7A15A73-1AD9-CA45-9E03-EC48C313A8D7}" type="presParOf" srcId="{A56FD9DF-3B39-F149-A9D1-75363B756516}" destId="{7945B1B5-8A41-2149-AB49-AF3CF02A07F7}" srcOrd="16" destOrd="0" presId="urn:microsoft.com/office/officeart/2005/8/layout/default"/>
    <dgm:cxn modelId="{13EE202A-C5E3-7B4B-8A1C-7CFF9833AA92}" type="presParOf" srcId="{A56FD9DF-3B39-F149-A9D1-75363B756516}" destId="{18A3EBCA-3C4B-444B-9D55-9D7341FBC831}" srcOrd="17" destOrd="0" presId="urn:microsoft.com/office/officeart/2005/8/layout/default"/>
    <dgm:cxn modelId="{8E5A97BE-58EA-584D-B4FF-D0D13FE19159}" type="presParOf" srcId="{A56FD9DF-3B39-F149-A9D1-75363B756516}" destId="{AC6EF663-FBAD-6D4F-88F3-98963AA8256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6FF0EC-7633-F249-81A6-58F9FD139D40}" type="doc">
      <dgm:prSet loTypeId="urn:microsoft.com/office/officeart/2008/layout/CircleAccentTimeline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3A21DA-C1DB-C148-8CA1-B98E4DD53B7A}">
      <dgm:prSet phldrT="[Texto]"/>
      <dgm:spPr/>
      <dgm:t>
        <a:bodyPr/>
        <a:lstStyle/>
        <a:p>
          <a:r>
            <a:rPr lang="es-ES" dirty="0"/>
            <a:t>En la Organización</a:t>
          </a:r>
        </a:p>
      </dgm:t>
    </dgm:pt>
    <dgm:pt modelId="{B1FFDF95-ABEF-1B4A-B7A9-529162F78A4C}" type="parTrans" cxnId="{0994D355-30A7-C347-9571-7F5C3CFA7D12}">
      <dgm:prSet/>
      <dgm:spPr/>
      <dgm:t>
        <a:bodyPr/>
        <a:lstStyle/>
        <a:p>
          <a:endParaRPr lang="es-ES"/>
        </a:p>
      </dgm:t>
    </dgm:pt>
    <dgm:pt modelId="{D295D4B8-5832-BD48-83C2-85A723BF46DE}" type="sibTrans" cxnId="{0994D355-30A7-C347-9571-7F5C3CFA7D12}">
      <dgm:prSet/>
      <dgm:spPr/>
      <dgm:t>
        <a:bodyPr/>
        <a:lstStyle/>
        <a:p>
          <a:endParaRPr lang="es-ES"/>
        </a:p>
      </dgm:t>
    </dgm:pt>
    <dgm:pt modelId="{671862D6-13EB-4845-A6A0-CAAA84BBE57C}">
      <dgm:prSet phldrT="[Texto]"/>
      <dgm:spPr/>
      <dgm:t>
        <a:bodyPr/>
        <a:lstStyle/>
        <a:p>
          <a:r>
            <a:rPr lang="es-ES" dirty="0"/>
            <a:t>Las partes tienen un conflicto</a:t>
          </a:r>
        </a:p>
      </dgm:t>
    </dgm:pt>
    <dgm:pt modelId="{B43E6EE4-4D7A-0140-90CD-5B222A61C3AD}" type="parTrans" cxnId="{95187EF1-4970-3340-B15C-1BCA1E71205D}">
      <dgm:prSet/>
      <dgm:spPr/>
      <dgm:t>
        <a:bodyPr/>
        <a:lstStyle/>
        <a:p>
          <a:endParaRPr lang="es-ES"/>
        </a:p>
      </dgm:t>
    </dgm:pt>
    <dgm:pt modelId="{60737F93-D58D-FA49-A3DB-5FA806D5AA43}" type="sibTrans" cxnId="{95187EF1-4970-3340-B15C-1BCA1E71205D}">
      <dgm:prSet/>
      <dgm:spPr/>
      <dgm:t>
        <a:bodyPr/>
        <a:lstStyle/>
        <a:p>
          <a:endParaRPr lang="es-ES"/>
        </a:p>
      </dgm:t>
    </dgm:pt>
    <dgm:pt modelId="{04FD9C7F-17AD-A148-A829-6486134702F6}">
      <dgm:prSet phldrT="[Texto]"/>
      <dgm:spPr/>
      <dgm:t>
        <a:bodyPr/>
        <a:lstStyle/>
        <a:p>
          <a:r>
            <a:rPr lang="es-ES" dirty="0"/>
            <a:t>El conflicto NO se resuelve</a:t>
          </a:r>
        </a:p>
      </dgm:t>
    </dgm:pt>
    <dgm:pt modelId="{4D3EA089-AE5D-F14D-AACB-2BA15F864A80}" type="parTrans" cxnId="{F8300547-918F-A749-B4AF-5B1690FBA796}">
      <dgm:prSet/>
      <dgm:spPr/>
      <dgm:t>
        <a:bodyPr/>
        <a:lstStyle/>
        <a:p>
          <a:endParaRPr lang="es-ES"/>
        </a:p>
      </dgm:t>
    </dgm:pt>
    <dgm:pt modelId="{F5B5274E-3EE0-D14E-A0D0-E72E94C6CF41}" type="sibTrans" cxnId="{F8300547-918F-A749-B4AF-5B1690FBA796}">
      <dgm:prSet/>
      <dgm:spPr/>
      <dgm:t>
        <a:bodyPr/>
        <a:lstStyle/>
        <a:p>
          <a:endParaRPr lang="es-ES"/>
        </a:p>
      </dgm:t>
    </dgm:pt>
    <dgm:pt modelId="{C28F99C8-A1EA-B140-808F-F52E0E271423}">
      <dgm:prSet phldrT="[Texto]"/>
      <dgm:spPr/>
      <dgm:t>
        <a:bodyPr/>
        <a:lstStyle/>
        <a:p>
          <a:r>
            <a:rPr lang="es-ES" dirty="0"/>
            <a:t>Preparándose para el Sistema Judicial</a:t>
          </a:r>
        </a:p>
      </dgm:t>
    </dgm:pt>
    <dgm:pt modelId="{85A783CA-7B2A-CB43-B28D-A4D8CA1299CF}" type="parTrans" cxnId="{DCD811E5-4BF6-7D43-873D-DE52FCA3F137}">
      <dgm:prSet/>
      <dgm:spPr/>
      <dgm:t>
        <a:bodyPr/>
        <a:lstStyle/>
        <a:p>
          <a:endParaRPr lang="es-ES"/>
        </a:p>
      </dgm:t>
    </dgm:pt>
    <dgm:pt modelId="{A11BFC6C-5DB0-C148-96FD-DE9D4F47978A}" type="sibTrans" cxnId="{DCD811E5-4BF6-7D43-873D-DE52FCA3F137}">
      <dgm:prSet/>
      <dgm:spPr/>
      <dgm:t>
        <a:bodyPr/>
        <a:lstStyle/>
        <a:p>
          <a:endParaRPr lang="es-ES"/>
        </a:p>
      </dgm:t>
    </dgm:pt>
    <dgm:pt modelId="{6441F24F-4AF7-064E-B8BD-D0B801F66EE5}">
      <dgm:prSet phldrT="[Texto]"/>
      <dgm:spPr/>
      <dgm:t>
        <a:bodyPr/>
        <a:lstStyle/>
        <a:p>
          <a:r>
            <a:rPr lang="es-ES" dirty="0"/>
            <a:t>Demanda, consulta con un agente: Graduado Social</a:t>
          </a:r>
        </a:p>
      </dgm:t>
    </dgm:pt>
    <dgm:pt modelId="{E176E055-9A92-5543-A7A8-AC1DF452FD3A}" type="parTrans" cxnId="{904A6BEC-7F39-5148-8F44-072276BB9989}">
      <dgm:prSet/>
      <dgm:spPr/>
      <dgm:t>
        <a:bodyPr/>
        <a:lstStyle/>
        <a:p>
          <a:endParaRPr lang="es-ES"/>
        </a:p>
      </dgm:t>
    </dgm:pt>
    <dgm:pt modelId="{CE2B065C-D2DF-4548-80ED-0F8FF0769D04}" type="sibTrans" cxnId="{904A6BEC-7F39-5148-8F44-072276BB9989}">
      <dgm:prSet/>
      <dgm:spPr/>
      <dgm:t>
        <a:bodyPr/>
        <a:lstStyle/>
        <a:p>
          <a:endParaRPr lang="es-ES"/>
        </a:p>
      </dgm:t>
    </dgm:pt>
    <dgm:pt modelId="{5C834E62-4552-CC48-BAC8-99854B8B809C}">
      <dgm:prSet phldrT="[Texto]"/>
      <dgm:spPr/>
      <dgm:t>
        <a:bodyPr/>
        <a:lstStyle/>
        <a:p>
          <a:r>
            <a:rPr lang="es-ES" dirty="0"/>
            <a:t>Sistema de Mediación</a:t>
          </a:r>
        </a:p>
      </dgm:t>
    </dgm:pt>
    <dgm:pt modelId="{9E23860D-29C2-564C-A2B1-6B7EDF969E7F}" type="parTrans" cxnId="{8BE74F00-B67E-BC4A-A674-06E366E39A19}">
      <dgm:prSet/>
      <dgm:spPr/>
      <dgm:t>
        <a:bodyPr/>
        <a:lstStyle/>
        <a:p>
          <a:endParaRPr lang="es-ES"/>
        </a:p>
      </dgm:t>
    </dgm:pt>
    <dgm:pt modelId="{7A5A3582-5E7F-1942-B1D8-127C8B20C761}" type="sibTrans" cxnId="{8BE74F00-B67E-BC4A-A674-06E366E39A19}">
      <dgm:prSet/>
      <dgm:spPr/>
      <dgm:t>
        <a:bodyPr/>
        <a:lstStyle/>
        <a:p>
          <a:endParaRPr lang="es-ES"/>
        </a:p>
      </dgm:t>
    </dgm:pt>
    <dgm:pt modelId="{3D981500-57DE-294B-98BC-C512EB3924E2}">
      <dgm:prSet phldrT="[Texto]"/>
      <dgm:spPr/>
      <dgm:t>
        <a:bodyPr/>
        <a:lstStyle/>
        <a:p>
          <a:r>
            <a:rPr lang="es-ES" dirty="0"/>
            <a:t>Intervienen mediadores-as</a:t>
          </a:r>
        </a:p>
      </dgm:t>
    </dgm:pt>
    <dgm:pt modelId="{36A295F3-BA7C-5942-B29C-AC8BF94FFAD7}" type="parTrans" cxnId="{180D6456-925D-7F42-89B5-FA5F8F4C7FC0}">
      <dgm:prSet/>
      <dgm:spPr/>
      <dgm:t>
        <a:bodyPr/>
        <a:lstStyle/>
        <a:p>
          <a:endParaRPr lang="es-ES"/>
        </a:p>
      </dgm:t>
    </dgm:pt>
    <dgm:pt modelId="{CC1F37B5-EABF-2B49-9461-D3FA4C8B032F}" type="sibTrans" cxnId="{180D6456-925D-7F42-89B5-FA5F8F4C7FC0}">
      <dgm:prSet/>
      <dgm:spPr/>
      <dgm:t>
        <a:bodyPr/>
        <a:lstStyle/>
        <a:p>
          <a:endParaRPr lang="es-ES"/>
        </a:p>
      </dgm:t>
    </dgm:pt>
    <dgm:pt modelId="{ED89BB11-52C0-AF4E-9F19-D9F85A931564}">
      <dgm:prSet phldrT="[Texto]"/>
      <dgm:spPr/>
      <dgm:t>
        <a:bodyPr/>
        <a:lstStyle/>
        <a:p>
          <a:r>
            <a:rPr lang="es-ES" dirty="0"/>
            <a:t>Sistema Judicial</a:t>
          </a:r>
        </a:p>
      </dgm:t>
    </dgm:pt>
    <dgm:pt modelId="{1851FD9F-CC5D-0C4E-BDF6-A737EFE30234}" type="parTrans" cxnId="{D6B3E792-1F18-E14C-9AB7-EE53AC014B3A}">
      <dgm:prSet/>
      <dgm:spPr/>
      <dgm:t>
        <a:bodyPr/>
        <a:lstStyle/>
        <a:p>
          <a:endParaRPr lang="es-ES"/>
        </a:p>
      </dgm:t>
    </dgm:pt>
    <dgm:pt modelId="{CCD8DCAF-E557-D14F-9943-C704C29EDE2E}" type="sibTrans" cxnId="{D6B3E792-1F18-E14C-9AB7-EE53AC014B3A}">
      <dgm:prSet/>
      <dgm:spPr/>
      <dgm:t>
        <a:bodyPr/>
        <a:lstStyle/>
        <a:p>
          <a:endParaRPr lang="es-ES"/>
        </a:p>
      </dgm:t>
    </dgm:pt>
    <dgm:pt modelId="{05775A74-93DE-9047-AA4F-1E40380EA57E}">
      <dgm:prSet phldrT="[Texto]"/>
      <dgm:spPr/>
      <dgm:t>
        <a:bodyPr/>
        <a:lstStyle/>
        <a:p>
          <a:r>
            <a:rPr lang="es-ES" dirty="0"/>
            <a:t>Mediación </a:t>
          </a:r>
          <a:r>
            <a:rPr lang="es-ES" dirty="0" err="1"/>
            <a:t>Intrajudicial</a:t>
          </a:r>
          <a:endParaRPr lang="es-ES" dirty="0"/>
        </a:p>
      </dgm:t>
    </dgm:pt>
    <dgm:pt modelId="{63195706-3ED0-254C-99AB-7A3159F5E794}" type="parTrans" cxnId="{1EA0B947-3AE1-DA4D-83A8-DD7AEA4F3890}">
      <dgm:prSet/>
      <dgm:spPr/>
      <dgm:t>
        <a:bodyPr/>
        <a:lstStyle/>
        <a:p>
          <a:endParaRPr lang="es-ES"/>
        </a:p>
      </dgm:t>
    </dgm:pt>
    <dgm:pt modelId="{2C9D9D62-094C-1B42-8027-B021C8750DF7}" type="sibTrans" cxnId="{1EA0B947-3AE1-DA4D-83A8-DD7AEA4F3890}">
      <dgm:prSet/>
      <dgm:spPr/>
      <dgm:t>
        <a:bodyPr/>
        <a:lstStyle/>
        <a:p>
          <a:endParaRPr lang="es-ES"/>
        </a:p>
      </dgm:t>
    </dgm:pt>
    <dgm:pt modelId="{2D9392B1-D8DE-134F-B33B-ED10990190F7}">
      <dgm:prSet phldrT="[Texto]"/>
      <dgm:spPr/>
      <dgm:t>
        <a:bodyPr/>
        <a:lstStyle/>
        <a:p>
          <a:r>
            <a:rPr lang="es-ES" dirty="0"/>
            <a:t>Post-conflicto</a:t>
          </a:r>
        </a:p>
      </dgm:t>
    </dgm:pt>
    <dgm:pt modelId="{728596E8-A927-4842-978C-E3E6D1A97D6D}" type="parTrans" cxnId="{C1C6DFBF-7AE9-5842-B6AC-9ADD2B4AA628}">
      <dgm:prSet/>
      <dgm:spPr/>
      <dgm:t>
        <a:bodyPr/>
        <a:lstStyle/>
        <a:p>
          <a:endParaRPr lang="es-ES"/>
        </a:p>
      </dgm:t>
    </dgm:pt>
    <dgm:pt modelId="{64066CB9-F866-7F47-8DE5-F3093683D148}" type="sibTrans" cxnId="{C1C6DFBF-7AE9-5842-B6AC-9ADD2B4AA628}">
      <dgm:prSet/>
      <dgm:spPr/>
      <dgm:t>
        <a:bodyPr/>
        <a:lstStyle/>
        <a:p>
          <a:endParaRPr lang="es-ES"/>
        </a:p>
      </dgm:t>
    </dgm:pt>
    <dgm:pt modelId="{5E2C3F6C-2951-2141-AF02-CC58C6FA863F}">
      <dgm:prSet phldrT="[Texto]"/>
      <dgm:spPr/>
      <dgm:t>
        <a:bodyPr/>
        <a:lstStyle/>
        <a:p>
          <a:r>
            <a:rPr lang="es-ES" dirty="0"/>
            <a:t>Representantes: Sindicatos</a:t>
          </a:r>
        </a:p>
      </dgm:t>
    </dgm:pt>
    <dgm:pt modelId="{E1CDEC6E-1A68-7A4D-A40E-042CF077D0E2}" type="parTrans" cxnId="{9E8B993E-9551-CA4C-82E0-AFBCE6575186}">
      <dgm:prSet/>
      <dgm:spPr/>
      <dgm:t>
        <a:bodyPr/>
        <a:lstStyle/>
        <a:p>
          <a:endParaRPr lang="es-ES"/>
        </a:p>
      </dgm:t>
    </dgm:pt>
    <dgm:pt modelId="{ECB9D1D4-97BC-A744-AB19-0437F69B2D75}" type="sibTrans" cxnId="{9E8B993E-9551-CA4C-82E0-AFBCE6575186}">
      <dgm:prSet/>
      <dgm:spPr/>
      <dgm:t>
        <a:bodyPr/>
        <a:lstStyle/>
        <a:p>
          <a:endParaRPr lang="es-ES"/>
        </a:p>
      </dgm:t>
    </dgm:pt>
    <dgm:pt modelId="{86CE7AEB-F749-4748-9C56-CCAF36637B2D}" type="pres">
      <dgm:prSet presAssocID="{9D6FF0EC-7633-F249-81A6-58F9FD139D40}" presName="Name0" presStyleCnt="0">
        <dgm:presLayoutVars>
          <dgm:dir/>
        </dgm:presLayoutVars>
      </dgm:prSet>
      <dgm:spPr/>
    </dgm:pt>
    <dgm:pt modelId="{08003A55-62C4-3944-B2AF-F312BF973E66}" type="pres">
      <dgm:prSet presAssocID="{BF3A21DA-C1DB-C148-8CA1-B98E4DD53B7A}" presName="parComposite" presStyleCnt="0"/>
      <dgm:spPr/>
    </dgm:pt>
    <dgm:pt modelId="{A2C39A79-2BAC-8B46-AD54-2043EC7440C6}" type="pres">
      <dgm:prSet presAssocID="{BF3A21DA-C1DB-C148-8CA1-B98E4DD53B7A}" presName="parBigCircle" presStyleLbl="node0" presStyleIdx="0" presStyleCnt="5"/>
      <dgm:spPr/>
    </dgm:pt>
    <dgm:pt modelId="{0EE0906E-5535-E44B-91E6-5BC61E8B88D2}" type="pres">
      <dgm:prSet presAssocID="{BF3A21DA-C1DB-C148-8CA1-B98E4DD53B7A}" presName="parTx" presStyleLbl="revTx" presStyleIdx="0" presStyleCnt="17"/>
      <dgm:spPr/>
    </dgm:pt>
    <dgm:pt modelId="{C137C2CB-E38E-2A4F-9EB4-D7ACD7C3EB5C}" type="pres">
      <dgm:prSet presAssocID="{BF3A21DA-C1DB-C148-8CA1-B98E4DD53B7A}" presName="bSpace" presStyleCnt="0"/>
      <dgm:spPr/>
    </dgm:pt>
    <dgm:pt modelId="{30680196-A94F-9941-92FD-997B62AC3482}" type="pres">
      <dgm:prSet presAssocID="{BF3A21DA-C1DB-C148-8CA1-B98E4DD53B7A}" presName="parBackupNorm" presStyleCnt="0"/>
      <dgm:spPr/>
    </dgm:pt>
    <dgm:pt modelId="{3CFFA750-4337-7845-A056-C5FE987777C7}" type="pres">
      <dgm:prSet presAssocID="{D295D4B8-5832-BD48-83C2-85A723BF46DE}" presName="parSpace" presStyleCnt="0"/>
      <dgm:spPr/>
    </dgm:pt>
    <dgm:pt modelId="{9D0EEA0F-82B8-144E-BFFB-29EBB17D54A7}" type="pres">
      <dgm:prSet presAssocID="{671862D6-13EB-4845-A6A0-CAAA84BBE57C}" presName="desBackupLeftNorm" presStyleCnt="0"/>
      <dgm:spPr/>
    </dgm:pt>
    <dgm:pt modelId="{ADDFCACD-2E24-3940-8A6B-FCE9D801C67B}" type="pres">
      <dgm:prSet presAssocID="{671862D6-13EB-4845-A6A0-CAAA84BBE57C}" presName="desComposite" presStyleCnt="0"/>
      <dgm:spPr/>
    </dgm:pt>
    <dgm:pt modelId="{6A2BC0AB-5785-A14F-8C55-A0BF97FD4CFC}" type="pres">
      <dgm:prSet presAssocID="{671862D6-13EB-4845-A6A0-CAAA84BBE57C}" presName="desCircle" presStyleLbl="node1" presStyleIdx="0" presStyleCnt="6"/>
      <dgm:spPr/>
    </dgm:pt>
    <dgm:pt modelId="{B0BC2D86-E467-B743-8A20-E0B8910DEA82}" type="pres">
      <dgm:prSet presAssocID="{671862D6-13EB-4845-A6A0-CAAA84BBE57C}" presName="chTx" presStyleLbl="revTx" presStyleIdx="1" presStyleCnt="17"/>
      <dgm:spPr/>
    </dgm:pt>
    <dgm:pt modelId="{8A3E7F3F-CBF6-DA4A-9C3D-CBC2ACB922B4}" type="pres">
      <dgm:prSet presAssocID="{671862D6-13EB-4845-A6A0-CAAA84BBE57C}" presName="desTx" presStyleLbl="revTx" presStyleIdx="2" presStyleCnt="17">
        <dgm:presLayoutVars>
          <dgm:bulletEnabled val="1"/>
        </dgm:presLayoutVars>
      </dgm:prSet>
      <dgm:spPr/>
    </dgm:pt>
    <dgm:pt modelId="{EF571470-8A0A-314A-BD58-523B6389EF16}" type="pres">
      <dgm:prSet presAssocID="{671862D6-13EB-4845-A6A0-CAAA84BBE57C}" presName="desBackupRightNorm" presStyleCnt="0"/>
      <dgm:spPr/>
    </dgm:pt>
    <dgm:pt modelId="{AC39F0B9-DB4A-FF43-9A4A-11C6E2664077}" type="pres">
      <dgm:prSet presAssocID="{60737F93-D58D-FA49-A3DB-5FA806D5AA43}" presName="desSpace" presStyleCnt="0"/>
      <dgm:spPr/>
    </dgm:pt>
    <dgm:pt modelId="{4CFB3E62-D215-8341-88B0-733CF2B73A8B}" type="pres">
      <dgm:prSet presAssocID="{04FD9C7F-17AD-A148-A829-6486134702F6}" presName="desBackupLeftNorm" presStyleCnt="0"/>
      <dgm:spPr/>
    </dgm:pt>
    <dgm:pt modelId="{2EF2A2A1-98D6-E244-A955-6FA458C4A853}" type="pres">
      <dgm:prSet presAssocID="{04FD9C7F-17AD-A148-A829-6486134702F6}" presName="desComposite" presStyleCnt="0"/>
      <dgm:spPr/>
    </dgm:pt>
    <dgm:pt modelId="{0CB49726-3210-744E-B877-C19BE5CD2789}" type="pres">
      <dgm:prSet presAssocID="{04FD9C7F-17AD-A148-A829-6486134702F6}" presName="desCircle" presStyleLbl="node1" presStyleIdx="1" presStyleCnt="6"/>
      <dgm:spPr/>
    </dgm:pt>
    <dgm:pt modelId="{72963E8E-27E0-944E-85DD-2E31421806ED}" type="pres">
      <dgm:prSet presAssocID="{04FD9C7F-17AD-A148-A829-6486134702F6}" presName="chTx" presStyleLbl="revTx" presStyleIdx="3" presStyleCnt="17"/>
      <dgm:spPr/>
    </dgm:pt>
    <dgm:pt modelId="{B8DBE253-594E-3E4B-BA6B-65292186FEB5}" type="pres">
      <dgm:prSet presAssocID="{04FD9C7F-17AD-A148-A829-6486134702F6}" presName="desTx" presStyleLbl="revTx" presStyleIdx="4" presStyleCnt="17">
        <dgm:presLayoutVars>
          <dgm:bulletEnabled val="1"/>
        </dgm:presLayoutVars>
      </dgm:prSet>
      <dgm:spPr/>
    </dgm:pt>
    <dgm:pt modelId="{5906AC8F-B0E1-5449-B10A-207DD3F0DB78}" type="pres">
      <dgm:prSet presAssocID="{04FD9C7F-17AD-A148-A829-6486134702F6}" presName="desBackupRightNorm" presStyleCnt="0"/>
      <dgm:spPr/>
    </dgm:pt>
    <dgm:pt modelId="{EAF3C333-084E-5847-B925-7E6E10532FD5}" type="pres">
      <dgm:prSet presAssocID="{F5B5274E-3EE0-D14E-A0D0-E72E94C6CF41}" presName="desSpace" presStyleCnt="0"/>
      <dgm:spPr/>
    </dgm:pt>
    <dgm:pt modelId="{22156ADA-2026-654D-A361-8ADEB2B667C4}" type="pres">
      <dgm:prSet presAssocID="{C28F99C8-A1EA-B140-808F-F52E0E271423}" presName="parComposite" presStyleCnt="0"/>
      <dgm:spPr/>
    </dgm:pt>
    <dgm:pt modelId="{C1F58D27-BCAD-364E-BDE1-DA6BDF29D976}" type="pres">
      <dgm:prSet presAssocID="{C28F99C8-A1EA-B140-808F-F52E0E271423}" presName="parBigCircle" presStyleLbl="node0" presStyleIdx="1" presStyleCnt="5"/>
      <dgm:spPr/>
    </dgm:pt>
    <dgm:pt modelId="{47EA0C72-C5B5-BA40-A268-558B689CC2D8}" type="pres">
      <dgm:prSet presAssocID="{C28F99C8-A1EA-B140-808F-F52E0E271423}" presName="parTx" presStyleLbl="revTx" presStyleIdx="5" presStyleCnt="17"/>
      <dgm:spPr/>
    </dgm:pt>
    <dgm:pt modelId="{7BECE675-6AF7-BC42-89A6-91EC82BEF815}" type="pres">
      <dgm:prSet presAssocID="{C28F99C8-A1EA-B140-808F-F52E0E271423}" presName="bSpace" presStyleCnt="0"/>
      <dgm:spPr/>
    </dgm:pt>
    <dgm:pt modelId="{8A38E23A-31B9-DC44-8570-A70C1D10FC2D}" type="pres">
      <dgm:prSet presAssocID="{C28F99C8-A1EA-B140-808F-F52E0E271423}" presName="parBackupNorm" presStyleCnt="0"/>
      <dgm:spPr/>
    </dgm:pt>
    <dgm:pt modelId="{D7522BDA-1401-BC41-9DBB-74EC1857C80A}" type="pres">
      <dgm:prSet presAssocID="{A11BFC6C-5DB0-C148-96FD-DE9D4F47978A}" presName="parSpace" presStyleCnt="0"/>
      <dgm:spPr/>
    </dgm:pt>
    <dgm:pt modelId="{F149B54C-A1CB-6D43-9BE9-482ED822E427}" type="pres">
      <dgm:prSet presAssocID="{6441F24F-4AF7-064E-B8BD-D0B801F66EE5}" presName="desBackupLeftNorm" presStyleCnt="0"/>
      <dgm:spPr/>
    </dgm:pt>
    <dgm:pt modelId="{7B75420C-82A5-C849-B6F4-8CED198C3556}" type="pres">
      <dgm:prSet presAssocID="{6441F24F-4AF7-064E-B8BD-D0B801F66EE5}" presName="desComposite" presStyleCnt="0"/>
      <dgm:spPr/>
    </dgm:pt>
    <dgm:pt modelId="{E51ED6EF-DFAE-3647-B794-F980792B9F95}" type="pres">
      <dgm:prSet presAssocID="{6441F24F-4AF7-064E-B8BD-D0B801F66EE5}" presName="desCircle" presStyleLbl="node1" presStyleIdx="2" presStyleCnt="6"/>
      <dgm:spPr/>
    </dgm:pt>
    <dgm:pt modelId="{5C4C870B-8924-D145-8439-BBE7A0570E51}" type="pres">
      <dgm:prSet presAssocID="{6441F24F-4AF7-064E-B8BD-D0B801F66EE5}" presName="chTx" presStyleLbl="revTx" presStyleIdx="6" presStyleCnt="17"/>
      <dgm:spPr/>
    </dgm:pt>
    <dgm:pt modelId="{5AC69B7F-E3A9-5749-AC39-410BF66B6DFF}" type="pres">
      <dgm:prSet presAssocID="{6441F24F-4AF7-064E-B8BD-D0B801F66EE5}" presName="desTx" presStyleLbl="revTx" presStyleIdx="7" presStyleCnt="17">
        <dgm:presLayoutVars>
          <dgm:bulletEnabled val="1"/>
        </dgm:presLayoutVars>
      </dgm:prSet>
      <dgm:spPr/>
    </dgm:pt>
    <dgm:pt modelId="{8087F659-93A0-614F-AFB1-5F60E4528C55}" type="pres">
      <dgm:prSet presAssocID="{6441F24F-4AF7-064E-B8BD-D0B801F66EE5}" presName="desBackupRightNorm" presStyleCnt="0"/>
      <dgm:spPr/>
    </dgm:pt>
    <dgm:pt modelId="{95A1C06A-C3C1-D942-8857-A7E668C1497A}" type="pres">
      <dgm:prSet presAssocID="{CE2B065C-D2DF-4548-80ED-0F8FF0769D04}" presName="desSpace" presStyleCnt="0"/>
      <dgm:spPr/>
    </dgm:pt>
    <dgm:pt modelId="{386A864D-0C53-8A4E-8E79-809B2421114D}" type="pres">
      <dgm:prSet presAssocID="{5E2C3F6C-2951-2141-AF02-CC58C6FA863F}" presName="desBackupLeftNorm" presStyleCnt="0"/>
      <dgm:spPr/>
    </dgm:pt>
    <dgm:pt modelId="{DFC63C98-7E7E-0C47-B9D2-BEC93EF8A90E}" type="pres">
      <dgm:prSet presAssocID="{5E2C3F6C-2951-2141-AF02-CC58C6FA863F}" presName="desComposite" presStyleCnt="0"/>
      <dgm:spPr/>
    </dgm:pt>
    <dgm:pt modelId="{00F2C3D9-E763-3B40-8C00-36309D508FBC}" type="pres">
      <dgm:prSet presAssocID="{5E2C3F6C-2951-2141-AF02-CC58C6FA863F}" presName="desCircle" presStyleLbl="node1" presStyleIdx="3" presStyleCnt="6"/>
      <dgm:spPr/>
    </dgm:pt>
    <dgm:pt modelId="{1814949C-6690-A143-ACF6-D95D7F7B5D0F}" type="pres">
      <dgm:prSet presAssocID="{5E2C3F6C-2951-2141-AF02-CC58C6FA863F}" presName="chTx" presStyleLbl="revTx" presStyleIdx="8" presStyleCnt="17"/>
      <dgm:spPr/>
    </dgm:pt>
    <dgm:pt modelId="{B3D72C10-3985-4A42-B266-D84AF0E82EA4}" type="pres">
      <dgm:prSet presAssocID="{5E2C3F6C-2951-2141-AF02-CC58C6FA863F}" presName="desTx" presStyleLbl="revTx" presStyleIdx="9" presStyleCnt="17">
        <dgm:presLayoutVars>
          <dgm:bulletEnabled val="1"/>
        </dgm:presLayoutVars>
      </dgm:prSet>
      <dgm:spPr/>
    </dgm:pt>
    <dgm:pt modelId="{7152DDED-0742-5B4C-877F-A8A9736B3692}" type="pres">
      <dgm:prSet presAssocID="{5E2C3F6C-2951-2141-AF02-CC58C6FA863F}" presName="desBackupRightNorm" presStyleCnt="0"/>
      <dgm:spPr/>
    </dgm:pt>
    <dgm:pt modelId="{5BA90533-EC1D-414D-B4FF-C6B1EEA09CBE}" type="pres">
      <dgm:prSet presAssocID="{ECB9D1D4-97BC-A744-AB19-0437F69B2D75}" presName="desSpace" presStyleCnt="0"/>
      <dgm:spPr/>
    </dgm:pt>
    <dgm:pt modelId="{3FF348BD-A70B-4744-85BC-8999CC56D20A}" type="pres">
      <dgm:prSet presAssocID="{5C834E62-4552-CC48-BAC8-99854B8B809C}" presName="parComposite" presStyleCnt="0"/>
      <dgm:spPr/>
    </dgm:pt>
    <dgm:pt modelId="{CC80682A-CFEF-F14A-B49C-71434603E267}" type="pres">
      <dgm:prSet presAssocID="{5C834E62-4552-CC48-BAC8-99854B8B809C}" presName="parBigCircle" presStyleLbl="node0" presStyleIdx="2" presStyleCnt="5"/>
      <dgm:spPr/>
    </dgm:pt>
    <dgm:pt modelId="{7B73E54E-9988-924B-82F8-17DE989A4664}" type="pres">
      <dgm:prSet presAssocID="{5C834E62-4552-CC48-BAC8-99854B8B809C}" presName="parTx" presStyleLbl="revTx" presStyleIdx="10" presStyleCnt="17"/>
      <dgm:spPr/>
    </dgm:pt>
    <dgm:pt modelId="{73690AE8-C6BB-B54C-A38F-333612EDFF14}" type="pres">
      <dgm:prSet presAssocID="{5C834E62-4552-CC48-BAC8-99854B8B809C}" presName="bSpace" presStyleCnt="0"/>
      <dgm:spPr/>
    </dgm:pt>
    <dgm:pt modelId="{2D3847A2-12C6-7A4B-8741-97AF6A23A9CA}" type="pres">
      <dgm:prSet presAssocID="{5C834E62-4552-CC48-BAC8-99854B8B809C}" presName="parBackupNorm" presStyleCnt="0"/>
      <dgm:spPr/>
    </dgm:pt>
    <dgm:pt modelId="{1C2D71A9-3CF6-4746-8C9C-21E0597D7BCE}" type="pres">
      <dgm:prSet presAssocID="{7A5A3582-5E7F-1942-B1D8-127C8B20C761}" presName="parSpace" presStyleCnt="0"/>
      <dgm:spPr/>
    </dgm:pt>
    <dgm:pt modelId="{3680448C-6F54-ED44-90AB-ABF859AF173D}" type="pres">
      <dgm:prSet presAssocID="{3D981500-57DE-294B-98BC-C512EB3924E2}" presName="desBackupLeftNorm" presStyleCnt="0"/>
      <dgm:spPr/>
    </dgm:pt>
    <dgm:pt modelId="{30B93C82-7897-FB4B-BC2A-51A88B2D8705}" type="pres">
      <dgm:prSet presAssocID="{3D981500-57DE-294B-98BC-C512EB3924E2}" presName="desComposite" presStyleCnt="0"/>
      <dgm:spPr/>
    </dgm:pt>
    <dgm:pt modelId="{48FD30D1-87A3-2C4D-BC34-B28373451824}" type="pres">
      <dgm:prSet presAssocID="{3D981500-57DE-294B-98BC-C512EB3924E2}" presName="desCircle" presStyleLbl="node1" presStyleIdx="4" presStyleCnt="6"/>
      <dgm:spPr/>
    </dgm:pt>
    <dgm:pt modelId="{52C969DA-759E-C740-803A-4337BF235FED}" type="pres">
      <dgm:prSet presAssocID="{3D981500-57DE-294B-98BC-C512EB3924E2}" presName="chTx" presStyleLbl="revTx" presStyleIdx="11" presStyleCnt="17"/>
      <dgm:spPr/>
    </dgm:pt>
    <dgm:pt modelId="{14AE8297-3FC5-1C4B-B65B-202DCFB62382}" type="pres">
      <dgm:prSet presAssocID="{3D981500-57DE-294B-98BC-C512EB3924E2}" presName="desTx" presStyleLbl="revTx" presStyleIdx="12" presStyleCnt="17">
        <dgm:presLayoutVars>
          <dgm:bulletEnabled val="1"/>
        </dgm:presLayoutVars>
      </dgm:prSet>
      <dgm:spPr/>
    </dgm:pt>
    <dgm:pt modelId="{C9C92071-E2C8-8A43-971D-800AC67C0B70}" type="pres">
      <dgm:prSet presAssocID="{3D981500-57DE-294B-98BC-C512EB3924E2}" presName="desBackupRightNorm" presStyleCnt="0"/>
      <dgm:spPr/>
    </dgm:pt>
    <dgm:pt modelId="{4070A340-5251-B242-8FFA-DA1973C02650}" type="pres">
      <dgm:prSet presAssocID="{CC1F37B5-EABF-2B49-9461-D3FA4C8B032F}" presName="desSpace" presStyleCnt="0"/>
      <dgm:spPr/>
    </dgm:pt>
    <dgm:pt modelId="{1E4CE67B-B199-2F48-875A-F4DAF5CFB02F}" type="pres">
      <dgm:prSet presAssocID="{ED89BB11-52C0-AF4E-9F19-D9F85A931564}" presName="parComposite" presStyleCnt="0"/>
      <dgm:spPr/>
    </dgm:pt>
    <dgm:pt modelId="{B585666D-7A62-2E41-9C91-D6FE16A47BAB}" type="pres">
      <dgm:prSet presAssocID="{ED89BB11-52C0-AF4E-9F19-D9F85A931564}" presName="parBigCircle" presStyleLbl="node0" presStyleIdx="3" presStyleCnt="5"/>
      <dgm:spPr/>
    </dgm:pt>
    <dgm:pt modelId="{9FFA8AD6-BB89-4541-B4D2-FE7A2C9210C3}" type="pres">
      <dgm:prSet presAssocID="{ED89BB11-52C0-AF4E-9F19-D9F85A931564}" presName="parTx" presStyleLbl="revTx" presStyleIdx="13" presStyleCnt="17"/>
      <dgm:spPr/>
    </dgm:pt>
    <dgm:pt modelId="{F5430CEC-D0BA-1A45-8F01-1C404DE62695}" type="pres">
      <dgm:prSet presAssocID="{ED89BB11-52C0-AF4E-9F19-D9F85A931564}" presName="bSpace" presStyleCnt="0"/>
      <dgm:spPr/>
    </dgm:pt>
    <dgm:pt modelId="{0D43584B-5712-5A4C-974C-2EBF60A467AA}" type="pres">
      <dgm:prSet presAssocID="{ED89BB11-52C0-AF4E-9F19-D9F85A931564}" presName="parBackupNorm" presStyleCnt="0"/>
      <dgm:spPr/>
    </dgm:pt>
    <dgm:pt modelId="{B4AB0144-D775-014A-95C1-562A83EAA198}" type="pres">
      <dgm:prSet presAssocID="{CCD8DCAF-E557-D14F-9943-C704C29EDE2E}" presName="parSpace" presStyleCnt="0"/>
      <dgm:spPr/>
    </dgm:pt>
    <dgm:pt modelId="{A6E61D27-2718-EE44-8D8E-853C637B1269}" type="pres">
      <dgm:prSet presAssocID="{05775A74-93DE-9047-AA4F-1E40380EA57E}" presName="desBackupLeftNorm" presStyleCnt="0"/>
      <dgm:spPr/>
    </dgm:pt>
    <dgm:pt modelId="{42CB0404-47B6-F34C-9B2F-C0095DA143FD}" type="pres">
      <dgm:prSet presAssocID="{05775A74-93DE-9047-AA4F-1E40380EA57E}" presName="desComposite" presStyleCnt="0"/>
      <dgm:spPr/>
    </dgm:pt>
    <dgm:pt modelId="{D821B0FE-05DE-2D42-A747-51EC59C9DAA2}" type="pres">
      <dgm:prSet presAssocID="{05775A74-93DE-9047-AA4F-1E40380EA57E}" presName="desCircle" presStyleLbl="node1" presStyleIdx="5" presStyleCnt="6"/>
      <dgm:spPr/>
    </dgm:pt>
    <dgm:pt modelId="{E2BB1C2C-407A-D04F-A580-E06E857415F5}" type="pres">
      <dgm:prSet presAssocID="{05775A74-93DE-9047-AA4F-1E40380EA57E}" presName="chTx" presStyleLbl="revTx" presStyleIdx="14" presStyleCnt="17"/>
      <dgm:spPr/>
    </dgm:pt>
    <dgm:pt modelId="{BBF9CCC3-3FED-9D46-980A-63006F104A66}" type="pres">
      <dgm:prSet presAssocID="{05775A74-93DE-9047-AA4F-1E40380EA57E}" presName="desTx" presStyleLbl="revTx" presStyleIdx="15" presStyleCnt="17">
        <dgm:presLayoutVars>
          <dgm:bulletEnabled val="1"/>
        </dgm:presLayoutVars>
      </dgm:prSet>
      <dgm:spPr/>
    </dgm:pt>
    <dgm:pt modelId="{F3A8E345-F383-BB4C-BACA-8D05969751C4}" type="pres">
      <dgm:prSet presAssocID="{05775A74-93DE-9047-AA4F-1E40380EA57E}" presName="desBackupRightNorm" presStyleCnt="0"/>
      <dgm:spPr/>
    </dgm:pt>
    <dgm:pt modelId="{DF351E95-0747-9E4E-9F97-94F44FDE0BD4}" type="pres">
      <dgm:prSet presAssocID="{2C9D9D62-094C-1B42-8027-B021C8750DF7}" presName="desSpace" presStyleCnt="0"/>
      <dgm:spPr/>
    </dgm:pt>
    <dgm:pt modelId="{1E6BBFAF-6801-724A-98C6-F5C6A1746D8F}" type="pres">
      <dgm:prSet presAssocID="{2D9392B1-D8DE-134F-B33B-ED10990190F7}" presName="parComposite" presStyleCnt="0"/>
      <dgm:spPr/>
    </dgm:pt>
    <dgm:pt modelId="{3AFA184F-E0E5-2744-ABDE-1A1E02F42B3E}" type="pres">
      <dgm:prSet presAssocID="{2D9392B1-D8DE-134F-B33B-ED10990190F7}" presName="parBigCircle" presStyleLbl="node0" presStyleIdx="4" presStyleCnt="5"/>
      <dgm:spPr/>
    </dgm:pt>
    <dgm:pt modelId="{491C9E2B-9F60-F241-B06E-F267EDC214B5}" type="pres">
      <dgm:prSet presAssocID="{2D9392B1-D8DE-134F-B33B-ED10990190F7}" presName="parTx" presStyleLbl="revTx" presStyleIdx="16" presStyleCnt="17"/>
      <dgm:spPr/>
    </dgm:pt>
    <dgm:pt modelId="{936C7CE1-96DA-9D4B-96D4-11CC4097A8B8}" type="pres">
      <dgm:prSet presAssocID="{2D9392B1-D8DE-134F-B33B-ED10990190F7}" presName="bSpace" presStyleCnt="0"/>
      <dgm:spPr/>
    </dgm:pt>
    <dgm:pt modelId="{C3B8E5DE-C96E-1B48-9E8C-58A819CC6F9A}" type="pres">
      <dgm:prSet presAssocID="{2D9392B1-D8DE-134F-B33B-ED10990190F7}" presName="parBackupNorm" presStyleCnt="0"/>
      <dgm:spPr/>
    </dgm:pt>
    <dgm:pt modelId="{E5681127-244C-4747-A1DD-E1F04F9E7245}" type="pres">
      <dgm:prSet presAssocID="{64066CB9-F866-7F47-8DE5-F3093683D148}" presName="parSpace" presStyleCnt="0"/>
      <dgm:spPr/>
    </dgm:pt>
  </dgm:ptLst>
  <dgm:cxnLst>
    <dgm:cxn modelId="{8BE74F00-B67E-BC4A-A674-06E366E39A19}" srcId="{9D6FF0EC-7633-F249-81A6-58F9FD139D40}" destId="{5C834E62-4552-CC48-BAC8-99854B8B809C}" srcOrd="2" destOrd="0" parTransId="{9E23860D-29C2-564C-A2B1-6B7EDF969E7F}" sibTransId="{7A5A3582-5E7F-1942-B1D8-127C8B20C761}"/>
    <dgm:cxn modelId="{0DF6A622-ADB3-FA45-9C48-129540C7A63B}" type="presOf" srcId="{05775A74-93DE-9047-AA4F-1E40380EA57E}" destId="{E2BB1C2C-407A-D04F-A580-E06E857415F5}" srcOrd="0" destOrd="0" presId="urn:microsoft.com/office/officeart/2008/layout/CircleAccentTimeline"/>
    <dgm:cxn modelId="{69737C26-493B-B04C-9BC0-75380E14B5FD}" type="presOf" srcId="{3D981500-57DE-294B-98BC-C512EB3924E2}" destId="{52C969DA-759E-C740-803A-4337BF235FED}" srcOrd="0" destOrd="0" presId="urn:microsoft.com/office/officeart/2008/layout/CircleAccentTimeline"/>
    <dgm:cxn modelId="{EA734C2D-2261-B14A-8B6E-48B375E4325D}" type="presOf" srcId="{C28F99C8-A1EA-B140-808F-F52E0E271423}" destId="{47EA0C72-C5B5-BA40-A268-558B689CC2D8}" srcOrd="0" destOrd="0" presId="urn:microsoft.com/office/officeart/2008/layout/CircleAccentTimeline"/>
    <dgm:cxn modelId="{9E8B993E-9551-CA4C-82E0-AFBCE6575186}" srcId="{C28F99C8-A1EA-B140-808F-F52E0E271423}" destId="{5E2C3F6C-2951-2141-AF02-CC58C6FA863F}" srcOrd="1" destOrd="0" parTransId="{E1CDEC6E-1A68-7A4D-A40E-042CF077D0E2}" sibTransId="{ECB9D1D4-97BC-A744-AB19-0437F69B2D75}"/>
    <dgm:cxn modelId="{F8300547-918F-A749-B4AF-5B1690FBA796}" srcId="{BF3A21DA-C1DB-C148-8CA1-B98E4DD53B7A}" destId="{04FD9C7F-17AD-A148-A829-6486134702F6}" srcOrd="1" destOrd="0" parTransId="{4D3EA089-AE5D-F14D-AACB-2BA15F864A80}" sibTransId="{F5B5274E-3EE0-D14E-A0D0-E72E94C6CF41}"/>
    <dgm:cxn modelId="{1EA0B947-3AE1-DA4D-83A8-DD7AEA4F3890}" srcId="{ED89BB11-52C0-AF4E-9F19-D9F85A931564}" destId="{05775A74-93DE-9047-AA4F-1E40380EA57E}" srcOrd="0" destOrd="0" parTransId="{63195706-3ED0-254C-99AB-7A3159F5E794}" sibTransId="{2C9D9D62-094C-1B42-8027-B021C8750DF7}"/>
    <dgm:cxn modelId="{0994D355-30A7-C347-9571-7F5C3CFA7D12}" srcId="{9D6FF0EC-7633-F249-81A6-58F9FD139D40}" destId="{BF3A21DA-C1DB-C148-8CA1-B98E4DD53B7A}" srcOrd="0" destOrd="0" parTransId="{B1FFDF95-ABEF-1B4A-B7A9-529162F78A4C}" sibTransId="{D295D4B8-5832-BD48-83C2-85A723BF46DE}"/>
    <dgm:cxn modelId="{180D6456-925D-7F42-89B5-FA5F8F4C7FC0}" srcId="{5C834E62-4552-CC48-BAC8-99854B8B809C}" destId="{3D981500-57DE-294B-98BC-C512EB3924E2}" srcOrd="0" destOrd="0" parTransId="{36A295F3-BA7C-5942-B29C-AC8BF94FFAD7}" sibTransId="{CC1F37B5-EABF-2B49-9461-D3FA4C8B032F}"/>
    <dgm:cxn modelId="{3E1B147D-A37A-8C4D-ADC5-95E94202D3F7}" type="presOf" srcId="{5E2C3F6C-2951-2141-AF02-CC58C6FA863F}" destId="{1814949C-6690-A143-ACF6-D95D7F7B5D0F}" srcOrd="0" destOrd="0" presId="urn:microsoft.com/office/officeart/2008/layout/CircleAccentTimeline"/>
    <dgm:cxn modelId="{2907AB80-97F8-CB4D-A4CC-DBAE60613D6B}" type="presOf" srcId="{6441F24F-4AF7-064E-B8BD-D0B801F66EE5}" destId="{5C4C870B-8924-D145-8439-BBE7A0570E51}" srcOrd="0" destOrd="0" presId="urn:microsoft.com/office/officeart/2008/layout/CircleAccentTimeline"/>
    <dgm:cxn modelId="{DCC4778F-72C5-CF4B-A627-94B709700F51}" type="presOf" srcId="{2D9392B1-D8DE-134F-B33B-ED10990190F7}" destId="{491C9E2B-9F60-F241-B06E-F267EDC214B5}" srcOrd="0" destOrd="0" presId="urn:microsoft.com/office/officeart/2008/layout/CircleAccentTimeline"/>
    <dgm:cxn modelId="{D6B3E792-1F18-E14C-9AB7-EE53AC014B3A}" srcId="{9D6FF0EC-7633-F249-81A6-58F9FD139D40}" destId="{ED89BB11-52C0-AF4E-9F19-D9F85A931564}" srcOrd="3" destOrd="0" parTransId="{1851FD9F-CC5D-0C4E-BDF6-A737EFE30234}" sibTransId="{CCD8DCAF-E557-D14F-9943-C704C29EDE2E}"/>
    <dgm:cxn modelId="{9A65C3A1-641F-C544-B656-67B6F82358D2}" type="presOf" srcId="{04FD9C7F-17AD-A148-A829-6486134702F6}" destId="{72963E8E-27E0-944E-85DD-2E31421806ED}" srcOrd="0" destOrd="0" presId="urn:microsoft.com/office/officeart/2008/layout/CircleAccentTimeline"/>
    <dgm:cxn modelId="{978C3EB8-153F-C243-BE68-58D505EF61ED}" type="presOf" srcId="{5C834E62-4552-CC48-BAC8-99854B8B809C}" destId="{7B73E54E-9988-924B-82F8-17DE989A4664}" srcOrd="0" destOrd="0" presId="urn:microsoft.com/office/officeart/2008/layout/CircleAccentTimeline"/>
    <dgm:cxn modelId="{C1C6DFBF-7AE9-5842-B6AC-9ADD2B4AA628}" srcId="{9D6FF0EC-7633-F249-81A6-58F9FD139D40}" destId="{2D9392B1-D8DE-134F-B33B-ED10990190F7}" srcOrd="4" destOrd="0" parTransId="{728596E8-A927-4842-978C-E3E6D1A97D6D}" sibTransId="{64066CB9-F866-7F47-8DE5-F3093683D148}"/>
    <dgm:cxn modelId="{980118C4-0264-3E4B-868F-FFE675F2A690}" type="presOf" srcId="{671862D6-13EB-4845-A6A0-CAAA84BBE57C}" destId="{B0BC2D86-E467-B743-8A20-E0B8910DEA82}" srcOrd="0" destOrd="0" presId="urn:microsoft.com/office/officeart/2008/layout/CircleAccentTimeline"/>
    <dgm:cxn modelId="{87DA46D2-5FC3-FE4E-AAE4-1C4CA87CD6A0}" type="presOf" srcId="{BF3A21DA-C1DB-C148-8CA1-B98E4DD53B7A}" destId="{0EE0906E-5535-E44B-91E6-5BC61E8B88D2}" srcOrd="0" destOrd="0" presId="urn:microsoft.com/office/officeart/2008/layout/CircleAccentTimeline"/>
    <dgm:cxn modelId="{F037E2E1-9F60-404B-8D42-BCC3F8D22E02}" type="presOf" srcId="{ED89BB11-52C0-AF4E-9F19-D9F85A931564}" destId="{9FFA8AD6-BB89-4541-B4D2-FE7A2C9210C3}" srcOrd="0" destOrd="0" presId="urn:microsoft.com/office/officeart/2008/layout/CircleAccentTimeline"/>
    <dgm:cxn modelId="{DCD811E5-4BF6-7D43-873D-DE52FCA3F137}" srcId="{9D6FF0EC-7633-F249-81A6-58F9FD139D40}" destId="{C28F99C8-A1EA-B140-808F-F52E0E271423}" srcOrd="1" destOrd="0" parTransId="{85A783CA-7B2A-CB43-B28D-A4D8CA1299CF}" sibTransId="{A11BFC6C-5DB0-C148-96FD-DE9D4F47978A}"/>
    <dgm:cxn modelId="{904A6BEC-7F39-5148-8F44-072276BB9989}" srcId="{C28F99C8-A1EA-B140-808F-F52E0E271423}" destId="{6441F24F-4AF7-064E-B8BD-D0B801F66EE5}" srcOrd="0" destOrd="0" parTransId="{E176E055-9A92-5543-A7A8-AC1DF452FD3A}" sibTransId="{CE2B065C-D2DF-4548-80ED-0F8FF0769D04}"/>
    <dgm:cxn modelId="{95187EF1-4970-3340-B15C-1BCA1E71205D}" srcId="{BF3A21DA-C1DB-C148-8CA1-B98E4DD53B7A}" destId="{671862D6-13EB-4845-A6A0-CAAA84BBE57C}" srcOrd="0" destOrd="0" parTransId="{B43E6EE4-4D7A-0140-90CD-5B222A61C3AD}" sibTransId="{60737F93-D58D-FA49-A3DB-5FA806D5AA43}"/>
    <dgm:cxn modelId="{1E27F8F6-F52B-D74A-868A-608B6B0A0156}" type="presOf" srcId="{9D6FF0EC-7633-F249-81A6-58F9FD139D40}" destId="{86CE7AEB-F749-4748-9C56-CCAF36637B2D}" srcOrd="0" destOrd="0" presId="urn:microsoft.com/office/officeart/2008/layout/CircleAccentTimeline"/>
    <dgm:cxn modelId="{6B0E9986-CDF9-BF43-9A4E-31A238544D7B}" type="presParOf" srcId="{86CE7AEB-F749-4748-9C56-CCAF36637B2D}" destId="{08003A55-62C4-3944-B2AF-F312BF973E66}" srcOrd="0" destOrd="0" presId="urn:microsoft.com/office/officeart/2008/layout/CircleAccentTimeline"/>
    <dgm:cxn modelId="{A0EC0818-5055-7942-B842-00E4EB8A2F38}" type="presParOf" srcId="{08003A55-62C4-3944-B2AF-F312BF973E66}" destId="{A2C39A79-2BAC-8B46-AD54-2043EC7440C6}" srcOrd="0" destOrd="0" presId="urn:microsoft.com/office/officeart/2008/layout/CircleAccentTimeline"/>
    <dgm:cxn modelId="{5206D9B6-879F-8D4B-A39F-4AE8F84FBF4D}" type="presParOf" srcId="{08003A55-62C4-3944-B2AF-F312BF973E66}" destId="{0EE0906E-5535-E44B-91E6-5BC61E8B88D2}" srcOrd="1" destOrd="0" presId="urn:microsoft.com/office/officeart/2008/layout/CircleAccentTimeline"/>
    <dgm:cxn modelId="{8B88D09D-DA5E-0F47-98F4-F3A8F555FC23}" type="presParOf" srcId="{08003A55-62C4-3944-B2AF-F312BF973E66}" destId="{C137C2CB-E38E-2A4F-9EB4-D7ACD7C3EB5C}" srcOrd="2" destOrd="0" presId="urn:microsoft.com/office/officeart/2008/layout/CircleAccentTimeline"/>
    <dgm:cxn modelId="{7026C9F7-2D80-8C43-9410-A4ECDF9A8A95}" type="presParOf" srcId="{86CE7AEB-F749-4748-9C56-CCAF36637B2D}" destId="{30680196-A94F-9941-92FD-997B62AC3482}" srcOrd="1" destOrd="0" presId="urn:microsoft.com/office/officeart/2008/layout/CircleAccentTimeline"/>
    <dgm:cxn modelId="{32AD0DFC-2BDB-4D49-9E6E-08CE4AE38067}" type="presParOf" srcId="{86CE7AEB-F749-4748-9C56-CCAF36637B2D}" destId="{3CFFA750-4337-7845-A056-C5FE987777C7}" srcOrd="2" destOrd="0" presId="urn:microsoft.com/office/officeart/2008/layout/CircleAccentTimeline"/>
    <dgm:cxn modelId="{1FEAC2D9-5840-2045-AFC1-AB4B8E0630E4}" type="presParOf" srcId="{86CE7AEB-F749-4748-9C56-CCAF36637B2D}" destId="{9D0EEA0F-82B8-144E-BFFB-29EBB17D54A7}" srcOrd="3" destOrd="0" presId="urn:microsoft.com/office/officeart/2008/layout/CircleAccentTimeline"/>
    <dgm:cxn modelId="{B9A5DE7E-2C59-1B4B-8DB3-D09E36CB7E65}" type="presParOf" srcId="{86CE7AEB-F749-4748-9C56-CCAF36637B2D}" destId="{ADDFCACD-2E24-3940-8A6B-FCE9D801C67B}" srcOrd="4" destOrd="0" presId="urn:microsoft.com/office/officeart/2008/layout/CircleAccentTimeline"/>
    <dgm:cxn modelId="{178CD3D0-F022-3A49-BF51-4E94B6E628E4}" type="presParOf" srcId="{ADDFCACD-2E24-3940-8A6B-FCE9D801C67B}" destId="{6A2BC0AB-5785-A14F-8C55-A0BF97FD4CFC}" srcOrd="0" destOrd="0" presId="urn:microsoft.com/office/officeart/2008/layout/CircleAccentTimeline"/>
    <dgm:cxn modelId="{9487D815-AEEE-7F41-ACAF-1BB5A3C8DD12}" type="presParOf" srcId="{ADDFCACD-2E24-3940-8A6B-FCE9D801C67B}" destId="{B0BC2D86-E467-B743-8A20-E0B8910DEA82}" srcOrd="1" destOrd="0" presId="urn:microsoft.com/office/officeart/2008/layout/CircleAccentTimeline"/>
    <dgm:cxn modelId="{37E20E00-82F7-A849-BD90-A77EE38F6148}" type="presParOf" srcId="{ADDFCACD-2E24-3940-8A6B-FCE9D801C67B}" destId="{8A3E7F3F-CBF6-DA4A-9C3D-CBC2ACB922B4}" srcOrd="2" destOrd="0" presId="urn:microsoft.com/office/officeart/2008/layout/CircleAccentTimeline"/>
    <dgm:cxn modelId="{3BBE0C06-BE1D-7740-A430-A4F7B06D8DF6}" type="presParOf" srcId="{86CE7AEB-F749-4748-9C56-CCAF36637B2D}" destId="{EF571470-8A0A-314A-BD58-523B6389EF16}" srcOrd="5" destOrd="0" presId="urn:microsoft.com/office/officeart/2008/layout/CircleAccentTimeline"/>
    <dgm:cxn modelId="{118EBCAF-C87A-8A42-96AD-3FD389E04C09}" type="presParOf" srcId="{86CE7AEB-F749-4748-9C56-CCAF36637B2D}" destId="{AC39F0B9-DB4A-FF43-9A4A-11C6E2664077}" srcOrd="6" destOrd="0" presId="urn:microsoft.com/office/officeart/2008/layout/CircleAccentTimeline"/>
    <dgm:cxn modelId="{5A2E7B52-EAF9-3C4A-AA96-4B0C23913D00}" type="presParOf" srcId="{86CE7AEB-F749-4748-9C56-CCAF36637B2D}" destId="{4CFB3E62-D215-8341-88B0-733CF2B73A8B}" srcOrd="7" destOrd="0" presId="urn:microsoft.com/office/officeart/2008/layout/CircleAccentTimeline"/>
    <dgm:cxn modelId="{109E3ABD-7B98-044A-B88C-56A4D93E4263}" type="presParOf" srcId="{86CE7AEB-F749-4748-9C56-CCAF36637B2D}" destId="{2EF2A2A1-98D6-E244-A955-6FA458C4A853}" srcOrd="8" destOrd="0" presId="urn:microsoft.com/office/officeart/2008/layout/CircleAccentTimeline"/>
    <dgm:cxn modelId="{1D79CB33-E0CB-0D40-9D46-151FF7E2A969}" type="presParOf" srcId="{2EF2A2A1-98D6-E244-A955-6FA458C4A853}" destId="{0CB49726-3210-744E-B877-C19BE5CD2789}" srcOrd="0" destOrd="0" presId="urn:microsoft.com/office/officeart/2008/layout/CircleAccentTimeline"/>
    <dgm:cxn modelId="{7935DA8E-ADC8-3C4E-86DD-003407AD6F29}" type="presParOf" srcId="{2EF2A2A1-98D6-E244-A955-6FA458C4A853}" destId="{72963E8E-27E0-944E-85DD-2E31421806ED}" srcOrd="1" destOrd="0" presId="urn:microsoft.com/office/officeart/2008/layout/CircleAccentTimeline"/>
    <dgm:cxn modelId="{7359DB8C-9D81-0741-AC88-8470521B1D47}" type="presParOf" srcId="{2EF2A2A1-98D6-E244-A955-6FA458C4A853}" destId="{B8DBE253-594E-3E4B-BA6B-65292186FEB5}" srcOrd="2" destOrd="0" presId="urn:microsoft.com/office/officeart/2008/layout/CircleAccentTimeline"/>
    <dgm:cxn modelId="{F0B4A599-B19D-454E-A802-D7BBC9DA0227}" type="presParOf" srcId="{86CE7AEB-F749-4748-9C56-CCAF36637B2D}" destId="{5906AC8F-B0E1-5449-B10A-207DD3F0DB78}" srcOrd="9" destOrd="0" presId="urn:microsoft.com/office/officeart/2008/layout/CircleAccentTimeline"/>
    <dgm:cxn modelId="{C1AD9D50-253E-5646-B56E-A68FAF9E58B0}" type="presParOf" srcId="{86CE7AEB-F749-4748-9C56-CCAF36637B2D}" destId="{EAF3C333-084E-5847-B925-7E6E10532FD5}" srcOrd="10" destOrd="0" presId="urn:microsoft.com/office/officeart/2008/layout/CircleAccentTimeline"/>
    <dgm:cxn modelId="{2F590DC2-F47A-D041-8AD4-E7250FEC31FA}" type="presParOf" srcId="{86CE7AEB-F749-4748-9C56-CCAF36637B2D}" destId="{22156ADA-2026-654D-A361-8ADEB2B667C4}" srcOrd="11" destOrd="0" presId="urn:microsoft.com/office/officeart/2008/layout/CircleAccentTimeline"/>
    <dgm:cxn modelId="{7873B141-C109-C44A-8E2D-2C267E2DFE61}" type="presParOf" srcId="{22156ADA-2026-654D-A361-8ADEB2B667C4}" destId="{C1F58D27-BCAD-364E-BDE1-DA6BDF29D976}" srcOrd="0" destOrd="0" presId="urn:microsoft.com/office/officeart/2008/layout/CircleAccentTimeline"/>
    <dgm:cxn modelId="{78451CC7-7448-EC41-A5AB-B3E41F75C7B5}" type="presParOf" srcId="{22156ADA-2026-654D-A361-8ADEB2B667C4}" destId="{47EA0C72-C5B5-BA40-A268-558B689CC2D8}" srcOrd="1" destOrd="0" presId="urn:microsoft.com/office/officeart/2008/layout/CircleAccentTimeline"/>
    <dgm:cxn modelId="{11061A3B-2612-164B-B32D-BB57CFB9DB15}" type="presParOf" srcId="{22156ADA-2026-654D-A361-8ADEB2B667C4}" destId="{7BECE675-6AF7-BC42-89A6-91EC82BEF815}" srcOrd="2" destOrd="0" presId="urn:microsoft.com/office/officeart/2008/layout/CircleAccentTimeline"/>
    <dgm:cxn modelId="{4E3D0EDA-4874-6643-A628-D86ECB1D6221}" type="presParOf" srcId="{86CE7AEB-F749-4748-9C56-CCAF36637B2D}" destId="{8A38E23A-31B9-DC44-8570-A70C1D10FC2D}" srcOrd="12" destOrd="0" presId="urn:microsoft.com/office/officeart/2008/layout/CircleAccentTimeline"/>
    <dgm:cxn modelId="{0F985878-8080-894F-BBE4-3D57AF0E6DA1}" type="presParOf" srcId="{86CE7AEB-F749-4748-9C56-CCAF36637B2D}" destId="{D7522BDA-1401-BC41-9DBB-74EC1857C80A}" srcOrd="13" destOrd="0" presId="urn:microsoft.com/office/officeart/2008/layout/CircleAccentTimeline"/>
    <dgm:cxn modelId="{C2CF6B18-4E96-C14C-A867-E7090F77DC8D}" type="presParOf" srcId="{86CE7AEB-F749-4748-9C56-CCAF36637B2D}" destId="{F149B54C-A1CB-6D43-9BE9-482ED822E427}" srcOrd="14" destOrd="0" presId="urn:microsoft.com/office/officeart/2008/layout/CircleAccentTimeline"/>
    <dgm:cxn modelId="{0D44D6C2-8EF6-8343-BF06-4DDBDE4BA4F0}" type="presParOf" srcId="{86CE7AEB-F749-4748-9C56-CCAF36637B2D}" destId="{7B75420C-82A5-C849-B6F4-8CED198C3556}" srcOrd="15" destOrd="0" presId="urn:microsoft.com/office/officeart/2008/layout/CircleAccentTimeline"/>
    <dgm:cxn modelId="{E70201C1-39D8-8B45-9E94-B0814AF64802}" type="presParOf" srcId="{7B75420C-82A5-C849-B6F4-8CED198C3556}" destId="{E51ED6EF-DFAE-3647-B794-F980792B9F95}" srcOrd="0" destOrd="0" presId="urn:microsoft.com/office/officeart/2008/layout/CircleAccentTimeline"/>
    <dgm:cxn modelId="{55192541-4942-694D-ACD8-440AAD8AFF58}" type="presParOf" srcId="{7B75420C-82A5-C849-B6F4-8CED198C3556}" destId="{5C4C870B-8924-D145-8439-BBE7A0570E51}" srcOrd="1" destOrd="0" presId="urn:microsoft.com/office/officeart/2008/layout/CircleAccentTimeline"/>
    <dgm:cxn modelId="{36F8BDB0-E603-9745-BA4D-66A163852730}" type="presParOf" srcId="{7B75420C-82A5-C849-B6F4-8CED198C3556}" destId="{5AC69B7F-E3A9-5749-AC39-410BF66B6DFF}" srcOrd="2" destOrd="0" presId="urn:microsoft.com/office/officeart/2008/layout/CircleAccentTimeline"/>
    <dgm:cxn modelId="{51927054-AF54-1E4E-AF0B-492491715FEB}" type="presParOf" srcId="{86CE7AEB-F749-4748-9C56-CCAF36637B2D}" destId="{8087F659-93A0-614F-AFB1-5F60E4528C55}" srcOrd="16" destOrd="0" presId="urn:microsoft.com/office/officeart/2008/layout/CircleAccentTimeline"/>
    <dgm:cxn modelId="{FE6B5B20-2EEE-794E-AFF7-CF39CD0C70F1}" type="presParOf" srcId="{86CE7AEB-F749-4748-9C56-CCAF36637B2D}" destId="{95A1C06A-C3C1-D942-8857-A7E668C1497A}" srcOrd="17" destOrd="0" presId="urn:microsoft.com/office/officeart/2008/layout/CircleAccentTimeline"/>
    <dgm:cxn modelId="{AFFCF4E8-9A9F-9E4E-8B39-9452F1AC6D27}" type="presParOf" srcId="{86CE7AEB-F749-4748-9C56-CCAF36637B2D}" destId="{386A864D-0C53-8A4E-8E79-809B2421114D}" srcOrd="18" destOrd="0" presId="urn:microsoft.com/office/officeart/2008/layout/CircleAccentTimeline"/>
    <dgm:cxn modelId="{2B9C5C55-BCE3-584C-8D46-4EFB96F91C19}" type="presParOf" srcId="{86CE7AEB-F749-4748-9C56-CCAF36637B2D}" destId="{DFC63C98-7E7E-0C47-B9D2-BEC93EF8A90E}" srcOrd="19" destOrd="0" presId="urn:microsoft.com/office/officeart/2008/layout/CircleAccentTimeline"/>
    <dgm:cxn modelId="{966D6362-9A7E-3547-984D-769C665C995F}" type="presParOf" srcId="{DFC63C98-7E7E-0C47-B9D2-BEC93EF8A90E}" destId="{00F2C3D9-E763-3B40-8C00-36309D508FBC}" srcOrd="0" destOrd="0" presId="urn:microsoft.com/office/officeart/2008/layout/CircleAccentTimeline"/>
    <dgm:cxn modelId="{6F060F65-086F-1645-A22F-02715266DC80}" type="presParOf" srcId="{DFC63C98-7E7E-0C47-B9D2-BEC93EF8A90E}" destId="{1814949C-6690-A143-ACF6-D95D7F7B5D0F}" srcOrd="1" destOrd="0" presId="urn:microsoft.com/office/officeart/2008/layout/CircleAccentTimeline"/>
    <dgm:cxn modelId="{A371D901-3128-6C48-A27B-13982FAC14CE}" type="presParOf" srcId="{DFC63C98-7E7E-0C47-B9D2-BEC93EF8A90E}" destId="{B3D72C10-3985-4A42-B266-D84AF0E82EA4}" srcOrd="2" destOrd="0" presId="urn:microsoft.com/office/officeart/2008/layout/CircleAccentTimeline"/>
    <dgm:cxn modelId="{6F08B8BD-0844-A548-B53C-0E0252CEAF9C}" type="presParOf" srcId="{86CE7AEB-F749-4748-9C56-CCAF36637B2D}" destId="{7152DDED-0742-5B4C-877F-A8A9736B3692}" srcOrd="20" destOrd="0" presId="urn:microsoft.com/office/officeart/2008/layout/CircleAccentTimeline"/>
    <dgm:cxn modelId="{4DB4056F-7520-B74F-89D9-02698DCFFD9C}" type="presParOf" srcId="{86CE7AEB-F749-4748-9C56-CCAF36637B2D}" destId="{5BA90533-EC1D-414D-B4FF-C6B1EEA09CBE}" srcOrd="21" destOrd="0" presId="urn:microsoft.com/office/officeart/2008/layout/CircleAccentTimeline"/>
    <dgm:cxn modelId="{0B3EB450-6983-A847-BEE5-794160B6C88C}" type="presParOf" srcId="{86CE7AEB-F749-4748-9C56-CCAF36637B2D}" destId="{3FF348BD-A70B-4744-85BC-8999CC56D20A}" srcOrd="22" destOrd="0" presId="urn:microsoft.com/office/officeart/2008/layout/CircleAccentTimeline"/>
    <dgm:cxn modelId="{B0B3FBC9-8F5E-6240-BF2D-A66B072B1D18}" type="presParOf" srcId="{3FF348BD-A70B-4744-85BC-8999CC56D20A}" destId="{CC80682A-CFEF-F14A-B49C-71434603E267}" srcOrd="0" destOrd="0" presId="urn:microsoft.com/office/officeart/2008/layout/CircleAccentTimeline"/>
    <dgm:cxn modelId="{D05ADCAE-944F-D947-95E4-6655F473B59A}" type="presParOf" srcId="{3FF348BD-A70B-4744-85BC-8999CC56D20A}" destId="{7B73E54E-9988-924B-82F8-17DE989A4664}" srcOrd="1" destOrd="0" presId="urn:microsoft.com/office/officeart/2008/layout/CircleAccentTimeline"/>
    <dgm:cxn modelId="{6B466B6B-602A-6E41-B8FA-1903AEC59157}" type="presParOf" srcId="{3FF348BD-A70B-4744-85BC-8999CC56D20A}" destId="{73690AE8-C6BB-B54C-A38F-333612EDFF14}" srcOrd="2" destOrd="0" presId="urn:microsoft.com/office/officeart/2008/layout/CircleAccentTimeline"/>
    <dgm:cxn modelId="{EE66CBB0-0A10-B04B-940A-7B975DB745E4}" type="presParOf" srcId="{86CE7AEB-F749-4748-9C56-CCAF36637B2D}" destId="{2D3847A2-12C6-7A4B-8741-97AF6A23A9CA}" srcOrd="23" destOrd="0" presId="urn:microsoft.com/office/officeart/2008/layout/CircleAccentTimeline"/>
    <dgm:cxn modelId="{671E7133-0048-6A42-B051-D4153F666B19}" type="presParOf" srcId="{86CE7AEB-F749-4748-9C56-CCAF36637B2D}" destId="{1C2D71A9-3CF6-4746-8C9C-21E0597D7BCE}" srcOrd="24" destOrd="0" presId="urn:microsoft.com/office/officeart/2008/layout/CircleAccentTimeline"/>
    <dgm:cxn modelId="{51FE06FF-4FF5-F848-8A5D-037873EE3759}" type="presParOf" srcId="{86CE7AEB-F749-4748-9C56-CCAF36637B2D}" destId="{3680448C-6F54-ED44-90AB-ABF859AF173D}" srcOrd="25" destOrd="0" presId="urn:microsoft.com/office/officeart/2008/layout/CircleAccentTimeline"/>
    <dgm:cxn modelId="{03B58D74-AB60-664A-9F76-A2E8F011ED6F}" type="presParOf" srcId="{86CE7AEB-F749-4748-9C56-CCAF36637B2D}" destId="{30B93C82-7897-FB4B-BC2A-51A88B2D8705}" srcOrd="26" destOrd="0" presId="urn:microsoft.com/office/officeart/2008/layout/CircleAccentTimeline"/>
    <dgm:cxn modelId="{B1ABC383-9CA7-6F40-A6A7-6482CC1CF2F6}" type="presParOf" srcId="{30B93C82-7897-FB4B-BC2A-51A88B2D8705}" destId="{48FD30D1-87A3-2C4D-BC34-B28373451824}" srcOrd="0" destOrd="0" presId="urn:microsoft.com/office/officeart/2008/layout/CircleAccentTimeline"/>
    <dgm:cxn modelId="{B9939DAC-74A9-2A49-9C1E-FB7C9E56336D}" type="presParOf" srcId="{30B93C82-7897-FB4B-BC2A-51A88B2D8705}" destId="{52C969DA-759E-C740-803A-4337BF235FED}" srcOrd="1" destOrd="0" presId="urn:microsoft.com/office/officeart/2008/layout/CircleAccentTimeline"/>
    <dgm:cxn modelId="{17C506D8-9A7A-AB4D-B631-BE4579C0AF74}" type="presParOf" srcId="{30B93C82-7897-FB4B-BC2A-51A88B2D8705}" destId="{14AE8297-3FC5-1C4B-B65B-202DCFB62382}" srcOrd="2" destOrd="0" presId="urn:microsoft.com/office/officeart/2008/layout/CircleAccentTimeline"/>
    <dgm:cxn modelId="{DB750E3F-A43A-4148-B3AD-AB1742305AA0}" type="presParOf" srcId="{86CE7AEB-F749-4748-9C56-CCAF36637B2D}" destId="{C9C92071-E2C8-8A43-971D-800AC67C0B70}" srcOrd="27" destOrd="0" presId="urn:microsoft.com/office/officeart/2008/layout/CircleAccentTimeline"/>
    <dgm:cxn modelId="{2C5DEEBD-08F1-814D-8D56-284C7C82913E}" type="presParOf" srcId="{86CE7AEB-F749-4748-9C56-CCAF36637B2D}" destId="{4070A340-5251-B242-8FFA-DA1973C02650}" srcOrd="28" destOrd="0" presId="urn:microsoft.com/office/officeart/2008/layout/CircleAccentTimeline"/>
    <dgm:cxn modelId="{48815F34-EDF7-3A47-8FB8-7AAC8D037BF0}" type="presParOf" srcId="{86CE7AEB-F749-4748-9C56-CCAF36637B2D}" destId="{1E4CE67B-B199-2F48-875A-F4DAF5CFB02F}" srcOrd="29" destOrd="0" presId="urn:microsoft.com/office/officeart/2008/layout/CircleAccentTimeline"/>
    <dgm:cxn modelId="{56B96F5B-43C9-3347-9541-A62C9075B998}" type="presParOf" srcId="{1E4CE67B-B199-2F48-875A-F4DAF5CFB02F}" destId="{B585666D-7A62-2E41-9C91-D6FE16A47BAB}" srcOrd="0" destOrd="0" presId="urn:microsoft.com/office/officeart/2008/layout/CircleAccentTimeline"/>
    <dgm:cxn modelId="{2E6218B4-FD81-174E-A230-77FE4F7F65DE}" type="presParOf" srcId="{1E4CE67B-B199-2F48-875A-F4DAF5CFB02F}" destId="{9FFA8AD6-BB89-4541-B4D2-FE7A2C9210C3}" srcOrd="1" destOrd="0" presId="urn:microsoft.com/office/officeart/2008/layout/CircleAccentTimeline"/>
    <dgm:cxn modelId="{9AF584E5-593D-6C43-8BE0-1D4C737F2BFB}" type="presParOf" srcId="{1E4CE67B-B199-2F48-875A-F4DAF5CFB02F}" destId="{F5430CEC-D0BA-1A45-8F01-1C404DE62695}" srcOrd="2" destOrd="0" presId="urn:microsoft.com/office/officeart/2008/layout/CircleAccentTimeline"/>
    <dgm:cxn modelId="{CD135598-F111-0F4B-A064-6CBDF572B2A8}" type="presParOf" srcId="{86CE7AEB-F749-4748-9C56-CCAF36637B2D}" destId="{0D43584B-5712-5A4C-974C-2EBF60A467AA}" srcOrd="30" destOrd="0" presId="urn:microsoft.com/office/officeart/2008/layout/CircleAccentTimeline"/>
    <dgm:cxn modelId="{54236782-51CB-D048-9CEE-ACB8F27A514D}" type="presParOf" srcId="{86CE7AEB-F749-4748-9C56-CCAF36637B2D}" destId="{B4AB0144-D775-014A-95C1-562A83EAA198}" srcOrd="31" destOrd="0" presId="urn:microsoft.com/office/officeart/2008/layout/CircleAccentTimeline"/>
    <dgm:cxn modelId="{E2F0E32B-5D23-2548-8611-8C2D6A675CE3}" type="presParOf" srcId="{86CE7AEB-F749-4748-9C56-CCAF36637B2D}" destId="{A6E61D27-2718-EE44-8D8E-853C637B1269}" srcOrd="32" destOrd="0" presId="urn:microsoft.com/office/officeart/2008/layout/CircleAccentTimeline"/>
    <dgm:cxn modelId="{11B05079-18D7-5847-8D3C-E0459A0590A1}" type="presParOf" srcId="{86CE7AEB-F749-4748-9C56-CCAF36637B2D}" destId="{42CB0404-47B6-F34C-9B2F-C0095DA143FD}" srcOrd="33" destOrd="0" presId="urn:microsoft.com/office/officeart/2008/layout/CircleAccentTimeline"/>
    <dgm:cxn modelId="{43EC2B81-C635-DD4E-A0C8-7E953AA9CD6E}" type="presParOf" srcId="{42CB0404-47B6-F34C-9B2F-C0095DA143FD}" destId="{D821B0FE-05DE-2D42-A747-51EC59C9DAA2}" srcOrd="0" destOrd="0" presId="urn:microsoft.com/office/officeart/2008/layout/CircleAccentTimeline"/>
    <dgm:cxn modelId="{12FEAD30-2E09-EC45-9B8A-6223D708761F}" type="presParOf" srcId="{42CB0404-47B6-F34C-9B2F-C0095DA143FD}" destId="{E2BB1C2C-407A-D04F-A580-E06E857415F5}" srcOrd="1" destOrd="0" presId="urn:microsoft.com/office/officeart/2008/layout/CircleAccentTimeline"/>
    <dgm:cxn modelId="{D92FF2D0-A99E-CA4A-963D-8F261F253098}" type="presParOf" srcId="{42CB0404-47B6-F34C-9B2F-C0095DA143FD}" destId="{BBF9CCC3-3FED-9D46-980A-63006F104A66}" srcOrd="2" destOrd="0" presId="urn:microsoft.com/office/officeart/2008/layout/CircleAccentTimeline"/>
    <dgm:cxn modelId="{E55F0092-6051-4D4E-96EA-3BA50A3E40E3}" type="presParOf" srcId="{86CE7AEB-F749-4748-9C56-CCAF36637B2D}" destId="{F3A8E345-F383-BB4C-BACA-8D05969751C4}" srcOrd="34" destOrd="0" presId="urn:microsoft.com/office/officeart/2008/layout/CircleAccentTimeline"/>
    <dgm:cxn modelId="{C4A3EC40-BF7D-134E-925A-8697649DB4AD}" type="presParOf" srcId="{86CE7AEB-F749-4748-9C56-CCAF36637B2D}" destId="{DF351E95-0747-9E4E-9F97-94F44FDE0BD4}" srcOrd="35" destOrd="0" presId="urn:microsoft.com/office/officeart/2008/layout/CircleAccentTimeline"/>
    <dgm:cxn modelId="{D6E7913B-784E-1F47-9503-A76DAE05A779}" type="presParOf" srcId="{86CE7AEB-F749-4748-9C56-CCAF36637B2D}" destId="{1E6BBFAF-6801-724A-98C6-F5C6A1746D8F}" srcOrd="36" destOrd="0" presId="urn:microsoft.com/office/officeart/2008/layout/CircleAccentTimeline"/>
    <dgm:cxn modelId="{D9DC1C10-9EF3-A74B-9CF5-8CA89029D452}" type="presParOf" srcId="{1E6BBFAF-6801-724A-98C6-F5C6A1746D8F}" destId="{3AFA184F-E0E5-2744-ABDE-1A1E02F42B3E}" srcOrd="0" destOrd="0" presId="urn:microsoft.com/office/officeart/2008/layout/CircleAccentTimeline"/>
    <dgm:cxn modelId="{62A35F5D-67F0-3C44-B186-8F21548F05C8}" type="presParOf" srcId="{1E6BBFAF-6801-724A-98C6-F5C6A1746D8F}" destId="{491C9E2B-9F60-F241-B06E-F267EDC214B5}" srcOrd="1" destOrd="0" presId="urn:microsoft.com/office/officeart/2008/layout/CircleAccentTimeline"/>
    <dgm:cxn modelId="{497C7485-50F9-AC46-B250-A2EFF68B0340}" type="presParOf" srcId="{1E6BBFAF-6801-724A-98C6-F5C6A1746D8F}" destId="{936C7CE1-96DA-9D4B-96D4-11CC4097A8B8}" srcOrd="2" destOrd="0" presId="urn:microsoft.com/office/officeart/2008/layout/CircleAccentTimeline"/>
    <dgm:cxn modelId="{616C2430-FBAE-AE4B-A6BE-B0098C0EE200}" type="presParOf" srcId="{86CE7AEB-F749-4748-9C56-CCAF36637B2D}" destId="{C3B8E5DE-C96E-1B48-9E8C-58A819CC6F9A}" srcOrd="37" destOrd="0" presId="urn:microsoft.com/office/officeart/2008/layout/CircleAccentTimeline"/>
    <dgm:cxn modelId="{FA59E9A6-4A19-1E44-B668-74B50396036E}" type="presParOf" srcId="{86CE7AEB-F749-4748-9C56-CCAF36637B2D}" destId="{E5681127-244C-4747-A1DD-E1F04F9E7245}" srcOrd="3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6FF0EC-7633-F249-81A6-58F9FD139D40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3A21DA-C1DB-C148-8CA1-B98E4DD53B7A}">
      <dgm:prSet phldrT="[Texto]"/>
      <dgm:spPr/>
      <dgm:t>
        <a:bodyPr/>
        <a:lstStyle/>
        <a:p>
          <a:r>
            <a:rPr lang="es-ES" dirty="0"/>
            <a:t>En la Organización</a:t>
          </a:r>
        </a:p>
      </dgm:t>
    </dgm:pt>
    <dgm:pt modelId="{B1FFDF95-ABEF-1B4A-B7A9-529162F78A4C}" type="parTrans" cxnId="{0994D355-30A7-C347-9571-7F5C3CFA7D12}">
      <dgm:prSet/>
      <dgm:spPr/>
      <dgm:t>
        <a:bodyPr/>
        <a:lstStyle/>
        <a:p>
          <a:endParaRPr lang="es-ES"/>
        </a:p>
      </dgm:t>
    </dgm:pt>
    <dgm:pt modelId="{D295D4B8-5832-BD48-83C2-85A723BF46DE}" type="sibTrans" cxnId="{0994D355-30A7-C347-9571-7F5C3CFA7D12}">
      <dgm:prSet/>
      <dgm:spPr/>
      <dgm:t>
        <a:bodyPr/>
        <a:lstStyle/>
        <a:p>
          <a:endParaRPr lang="es-ES"/>
        </a:p>
      </dgm:t>
    </dgm:pt>
    <dgm:pt modelId="{671862D6-13EB-4845-A6A0-CAAA84BBE57C}">
      <dgm:prSet phldrT="[Texto]"/>
      <dgm:spPr/>
      <dgm:t>
        <a:bodyPr/>
        <a:lstStyle/>
        <a:p>
          <a:r>
            <a:rPr lang="es-ES" dirty="0"/>
            <a:t>Diseño de sistemas</a:t>
          </a:r>
        </a:p>
      </dgm:t>
    </dgm:pt>
    <dgm:pt modelId="{B43E6EE4-4D7A-0140-90CD-5B222A61C3AD}" type="parTrans" cxnId="{95187EF1-4970-3340-B15C-1BCA1E71205D}">
      <dgm:prSet/>
      <dgm:spPr/>
      <dgm:t>
        <a:bodyPr/>
        <a:lstStyle/>
        <a:p>
          <a:endParaRPr lang="es-ES"/>
        </a:p>
      </dgm:t>
    </dgm:pt>
    <dgm:pt modelId="{60737F93-D58D-FA49-A3DB-5FA806D5AA43}" type="sibTrans" cxnId="{95187EF1-4970-3340-B15C-1BCA1E71205D}">
      <dgm:prSet/>
      <dgm:spPr/>
      <dgm:t>
        <a:bodyPr/>
        <a:lstStyle/>
        <a:p>
          <a:endParaRPr lang="es-ES"/>
        </a:p>
      </dgm:t>
    </dgm:pt>
    <dgm:pt modelId="{C28F99C8-A1EA-B140-808F-F52E0E271423}">
      <dgm:prSet phldrT="[Texto]"/>
      <dgm:spPr/>
      <dgm:t>
        <a:bodyPr/>
        <a:lstStyle/>
        <a:p>
          <a:r>
            <a:rPr lang="es-ES" dirty="0"/>
            <a:t>Preparándose para el Sistema Judicial</a:t>
          </a:r>
        </a:p>
      </dgm:t>
    </dgm:pt>
    <dgm:pt modelId="{85A783CA-7B2A-CB43-B28D-A4D8CA1299CF}" type="parTrans" cxnId="{DCD811E5-4BF6-7D43-873D-DE52FCA3F137}">
      <dgm:prSet/>
      <dgm:spPr/>
      <dgm:t>
        <a:bodyPr/>
        <a:lstStyle/>
        <a:p>
          <a:endParaRPr lang="es-ES"/>
        </a:p>
      </dgm:t>
    </dgm:pt>
    <dgm:pt modelId="{A11BFC6C-5DB0-C148-96FD-DE9D4F47978A}" type="sibTrans" cxnId="{DCD811E5-4BF6-7D43-873D-DE52FCA3F137}">
      <dgm:prSet/>
      <dgm:spPr/>
      <dgm:t>
        <a:bodyPr/>
        <a:lstStyle/>
        <a:p>
          <a:endParaRPr lang="es-ES"/>
        </a:p>
      </dgm:t>
    </dgm:pt>
    <dgm:pt modelId="{6441F24F-4AF7-064E-B8BD-D0B801F66EE5}">
      <dgm:prSet phldrT="[Texto]"/>
      <dgm:spPr/>
      <dgm:t>
        <a:bodyPr/>
        <a:lstStyle/>
        <a:p>
          <a:r>
            <a:rPr lang="es-ES" dirty="0"/>
            <a:t>Formación a colegiados/as:</a:t>
          </a:r>
        </a:p>
      </dgm:t>
    </dgm:pt>
    <dgm:pt modelId="{E176E055-9A92-5543-A7A8-AC1DF452FD3A}" type="parTrans" cxnId="{904A6BEC-7F39-5148-8F44-072276BB9989}">
      <dgm:prSet/>
      <dgm:spPr/>
      <dgm:t>
        <a:bodyPr/>
        <a:lstStyle/>
        <a:p>
          <a:endParaRPr lang="es-ES"/>
        </a:p>
      </dgm:t>
    </dgm:pt>
    <dgm:pt modelId="{CE2B065C-D2DF-4548-80ED-0F8FF0769D04}" type="sibTrans" cxnId="{904A6BEC-7F39-5148-8F44-072276BB9989}">
      <dgm:prSet/>
      <dgm:spPr/>
      <dgm:t>
        <a:bodyPr/>
        <a:lstStyle/>
        <a:p>
          <a:endParaRPr lang="es-ES"/>
        </a:p>
      </dgm:t>
    </dgm:pt>
    <dgm:pt modelId="{5C834E62-4552-CC48-BAC8-99854B8B809C}">
      <dgm:prSet phldrT="[Texto]"/>
      <dgm:spPr/>
      <dgm:t>
        <a:bodyPr/>
        <a:lstStyle/>
        <a:p>
          <a:r>
            <a:rPr lang="es-ES" dirty="0"/>
            <a:t>Sistema de Mediación</a:t>
          </a:r>
        </a:p>
      </dgm:t>
    </dgm:pt>
    <dgm:pt modelId="{9E23860D-29C2-564C-A2B1-6B7EDF969E7F}" type="parTrans" cxnId="{8BE74F00-B67E-BC4A-A674-06E366E39A19}">
      <dgm:prSet/>
      <dgm:spPr/>
      <dgm:t>
        <a:bodyPr/>
        <a:lstStyle/>
        <a:p>
          <a:endParaRPr lang="es-ES"/>
        </a:p>
      </dgm:t>
    </dgm:pt>
    <dgm:pt modelId="{7A5A3582-5E7F-1942-B1D8-127C8B20C761}" type="sibTrans" cxnId="{8BE74F00-B67E-BC4A-A674-06E366E39A19}">
      <dgm:prSet/>
      <dgm:spPr/>
      <dgm:t>
        <a:bodyPr/>
        <a:lstStyle/>
        <a:p>
          <a:endParaRPr lang="es-ES"/>
        </a:p>
      </dgm:t>
    </dgm:pt>
    <dgm:pt modelId="{3D981500-57DE-294B-98BC-C512EB3924E2}">
      <dgm:prSet phldrT="[Texto]"/>
      <dgm:spPr/>
      <dgm:t>
        <a:bodyPr/>
        <a:lstStyle/>
        <a:p>
          <a:r>
            <a:rPr lang="es-ES" dirty="0"/>
            <a:t>Formación Avanzada (Mediación en conflictos jurídicos, de sanciones, colectivos...)</a:t>
          </a:r>
        </a:p>
      </dgm:t>
    </dgm:pt>
    <dgm:pt modelId="{36A295F3-BA7C-5942-B29C-AC8BF94FFAD7}" type="parTrans" cxnId="{180D6456-925D-7F42-89B5-FA5F8F4C7FC0}">
      <dgm:prSet/>
      <dgm:spPr/>
      <dgm:t>
        <a:bodyPr/>
        <a:lstStyle/>
        <a:p>
          <a:endParaRPr lang="es-ES"/>
        </a:p>
      </dgm:t>
    </dgm:pt>
    <dgm:pt modelId="{CC1F37B5-EABF-2B49-9461-D3FA4C8B032F}" type="sibTrans" cxnId="{180D6456-925D-7F42-89B5-FA5F8F4C7FC0}">
      <dgm:prSet/>
      <dgm:spPr/>
      <dgm:t>
        <a:bodyPr/>
        <a:lstStyle/>
        <a:p>
          <a:endParaRPr lang="es-ES"/>
        </a:p>
      </dgm:t>
    </dgm:pt>
    <dgm:pt modelId="{ED89BB11-52C0-AF4E-9F19-D9F85A931564}">
      <dgm:prSet phldrT="[Texto]"/>
      <dgm:spPr/>
      <dgm:t>
        <a:bodyPr/>
        <a:lstStyle/>
        <a:p>
          <a:r>
            <a:rPr lang="es-ES" dirty="0"/>
            <a:t>Sistema Judicial</a:t>
          </a:r>
        </a:p>
      </dgm:t>
    </dgm:pt>
    <dgm:pt modelId="{1851FD9F-CC5D-0C4E-BDF6-A737EFE30234}" type="parTrans" cxnId="{D6B3E792-1F18-E14C-9AB7-EE53AC014B3A}">
      <dgm:prSet/>
      <dgm:spPr/>
      <dgm:t>
        <a:bodyPr/>
        <a:lstStyle/>
        <a:p>
          <a:endParaRPr lang="es-ES"/>
        </a:p>
      </dgm:t>
    </dgm:pt>
    <dgm:pt modelId="{CCD8DCAF-E557-D14F-9943-C704C29EDE2E}" type="sibTrans" cxnId="{D6B3E792-1F18-E14C-9AB7-EE53AC014B3A}">
      <dgm:prSet/>
      <dgm:spPr/>
      <dgm:t>
        <a:bodyPr/>
        <a:lstStyle/>
        <a:p>
          <a:endParaRPr lang="es-ES"/>
        </a:p>
      </dgm:t>
    </dgm:pt>
    <dgm:pt modelId="{05775A74-93DE-9047-AA4F-1E40380EA57E}">
      <dgm:prSet phldrT="[Texto]"/>
      <dgm:spPr/>
      <dgm:t>
        <a:bodyPr/>
        <a:lstStyle/>
        <a:p>
          <a:r>
            <a:rPr lang="es-ES" dirty="0"/>
            <a:t>Mediación </a:t>
          </a:r>
          <a:r>
            <a:rPr lang="es-ES" dirty="0" err="1"/>
            <a:t>Intrajudicial</a:t>
          </a:r>
          <a:endParaRPr lang="es-ES" dirty="0"/>
        </a:p>
      </dgm:t>
    </dgm:pt>
    <dgm:pt modelId="{63195706-3ED0-254C-99AB-7A3159F5E794}" type="parTrans" cxnId="{1EA0B947-3AE1-DA4D-83A8-DD7AEA4F3890}">
      <dgm:prSet/>
      <dgm:spPr/>
      <dgm:t>
        <a:bodyPr/>
        <a:lstStyle/>
        <a:p>
          <a:endParaRPr lang="es-ES"/>
        </a:p>
      </dgm:t>
    </dgm:pt>
    <dgm:pt modelId="{2C9D9D62-094C-1B42-8027-B021C8750DF7}" type="sibTrans" cxnId="{1EA0B947-3AE1-DA4D-83A8-DD7AEA4F3890}">
      <dgm:prSet/>
      <dgm:spPr/>
      <dgm:t>
        <a:bodyPr/>
        <a:lstStyle/>
        <a:p>
          <a:endParaRPr lang="es-ES"/>
        </a:p>
      </dgm:t>
    </dgm:pt>
    <dgm:pt modelId="{2D9392B1-D8DE-134F-B33B-ED10990190F7}">
      <dgm:prSet phldrT="[Texto]"/>
      <dgm:spPr/>
      <dgm:t>
        <a:bodyPr/>
        <a:lstStyle/>
        <a:p>
          <a:r>
            <a:rPr lang="es-ES" dirty="0"/>
            <a:t>Post-conflicto</a:t>
          </a:r>
        </a:p>
      </dgm:t>
    </dgm:pt>
    <dgm:pt modelId="{728596E8-A927-4842-978C-E3E6D1A97D6D}" type="parTrans" cxnId="{C1C6DFBF-7AE9-5842-B6AC-9ADD2B4AA628}">
      <dgm:prSet/>
      <dgm:spPr/>
      <dgm:t>
        <a:bodyPr/>
        <a:lstStyle/>
        <a:p>
          <a:endParaRPr lang="es-ES"/>
        </a:p>
      </dgm:t>
    </dgm:pt>
    <dgm:pt modelId="{64066CB9-F866-7F47-8DE5-F3093683D148}" type="sibTrans" cxnId="{C1C6DFBF-7AE9-5842-B6AC-9ADD2B4AA628}">
      <dgm:prSet/>
      <dgm:spPr/>
      <dgm:t>
        <a:bodyPr/>
        <a:lstStyle/>
        <a:p>
          <a:endParaRPr lang="es-ES"/>
        </a:p>
      </dgm:t>
    </dgm:pt>
    <dgm:pt modelId="{CCF638B4-4A75-654B-975D-9C9947E0481B}">
      <dgm:prSet phldrT="[Texto]"/>
      <dgm:spPr/>
      <dgm:t>
        <a:bodyPr/>
        <a:lstStyle/>
        <a:p>
          <a:r>
            <a:rPr lang="es-ES" dirty="0"/>
            <a:t>Código Ético: SERCLA, TAMIB</a:t>
          </a:r>
        </a:p>
      </dgm:t>
    </dgm:pt>
    <dgm:pt modelId="{39F2B305-E3C9-C144-8E0C-5A235A2E8A17}" type="parTrans" cxnId="{6167E1AF-0143-FB42-B6D8-70AAFFB5D1D0}">
      <dgm:prSet/>
      <dgm:spPr/>
      <dgm:t>
        <a:bodyPr/>
        <a:lstStyle/>
        <a:p>
          <a:endParaRPr lang="es-ES"/>
        </a:p>
      </dgm:t>
    </dgm:pt>
    <dgm:pt modelId="{7E904131-6791-6C42-B807-9D82BAD89EE0}" type="sibTrans" cxnId="{6167E1AF-0143-FB42-B6D8-70AAFFB5D1D0}">
      <dgm:prSet/>
      <dgm:spPr/>
      <dgm:t>
        <a:bodyPr/>
        <a:lstStyle/>
        <a:p>
          <a:endParaRPr lang="es-ES"/>
        </a:p>
      </dgm:t>
    </dgm:pt>
    <dgm:pt modelId="{2CE46254-1B77-B141-ACFA-1878F52ECC3D}">
      <dgm:prSet phldrT="[Texto]"/>
      <dgm:spPr/>
      <dgm:t>
        <a:bodyPr/>
        <a:lstStyle/>
        <a:p>
          <a:r>
            <a:rPr lang="es-ES" dirty="0"/>
            <a:t>Experiencias piloto...</a:t>
          </a:r>
        </a:p>
      </dgm:t>
    </dgm:pt>
    <dgm:pt modelId="{A9D0B2CD-031A-324C-B0F3-1CE41C213722}" type="parTrans" cxnId="{D98264A7-3CB1-7348-93A0-11DEB64AD8C7}">
      <dgm:prSet/>
      <dgm:spPr/>
      <dgm:t>
        <a:bodyPr/>
        <a:lstStyle/>
        <a:p>
          <a:endParaRPr lang="es-ES"/>
        </a:p>
      </dgm:t>
    </dgm:pt>
    <dgm:pt modelId="{1DA0D4B9-D0A4-0040-A7ED-F5E1A12B7B7C}" type="sibTrans" cxnId="{D98264A7-3CB1-7348-93A0-11DEB64AD8C7}">
      <dgm:prSet/>
      <dgm:spPr/>
      <dgm:t>
        <a:bodyPr/>
        <a:lstStyle/>
        <a:p>
          <a:endParaRPr lang="es-ES"/>
        </a:p>
      </dgm:t>
    </dgm:pt>
    <dgm:pt modelId="{AF5D6277-8E68-DA4E-AC8E-3F426935060D}" type="pres">
      <dgm:prSet presAssocID="{9D6FF0EC-7633-F249-81A6-58F9FD139D40}" presName="Name0" presStyleCnt="0">
        <dgm:presLayoutVars>
          <dgm:dir/>
          <dgm:animLvl val="lvl"/>
          <dgm:resizeHandles val="exact"/>
        </dgm:presLayoutVars>
      </dgm:prSet>
      <dgm:spPr/>
    </dgm:pt>
    <dgm:pt modelId="{163514FC-9424-8E43-BD00-15A733B1B80C}" type="pres">
      <dgm:prSet presAssocID="{BF3A21DA-C1DB-C148-8CA1-B98E4DD53B7A}" presName="composite" presStyleCnt="0"/>
      <dgm:spPr/>
    </dgm:pt>
    <dgm:pt modelId="{12F6AFB1-89AE-DD41-AD74-2CFAF5E9287E}" type="pres">
      <dgm:prSet presAssocID="{BF3A21DA-C1DB-C148-8CA1-B98E4DD53B7A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C644135-3964-7A49-8BF1-11C459D3B6D8}" type="pres">
      <dgm:prSet presAssocID="{BF3A21DA-C1DB-C148-8CA1-B98E4DD53B7A}" presName="desTx" presStyleLbl="revTx" presStyleIdx="0" presStyleCnt="5">
        <dgm:presLayoutVars>
          <dgm:bulletEnabled val="1"/>
        </dgm:presLayoutVars>
      </dgm:prSet>
      <dgm:spPr/>
    </dgm:pt>
    <dgm:pt modelId="{3FD88CA8-9805-D64C-B566-561845EE6E97}" type="pres">
      <dgm:prSet presAssocID="{D295D4B8-5832-BD48-83C2-85A723BF46DE}" presName="space" presStyleCnt="0"/>
      <dgm:spPr/>
    </dgm:pt>
    <dgm:pt modelId="{AED41DB0-DCF2-B441-AB77-988BA04CDD0C}" type="pres">
      <dgm:prSet presAssocID="{C28F99C8-A1EA-B140-808F-F52E0E271423}" presName="composite" presStyleCnt="0"/>
      <dgm:spPr/>
    </dgm:pt>
    <dgm:pt modelId="{4B77A13A-6BB4-1A41-B208-699F734E3A6F}" type="pres">
      <dgm:prSet presAssocID="{C28F99C8-A1EA-B140-808F-F52E0E271423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61D8F60-E5A6-BA43-8F0A-3217855FDCDD}" type="pres">
      <dgm:prSet presAssocID="{C28F99C8-A1EA-B140-808F-F52E0E271423}" presName="desTx" presStyleLbl="revTx" presStyleIdx="1" presStyleCnt="5">
        <dgm:presLayoutVars>
          <dgm:bulletEnabled val="1"/>
        </dgm:presLayoutVars>
      </dgm:prSet>
      <dgm:spPr/>
    </dgm:pt>
    <dgm:pt modelId="{CC0E4DC6-C1F1-F24D-A886-0B281DECEACF}" type="pres">
      <dgm:prSet presAssocID="{A11BFC6C-5DB0-C148-96FD-DE9D4F47978A}" presName="space" presStyleCnt="0"/>
      <dgm:spPr/>
    </dgm:pt>
    <dgm:pt modelId="{76434C89-FE71-4645-A0C0-4C5E0E309897}" type="pres">
      <dgm:prSet presAssocID="{5C834E62-4552-CC48-BAC8-99854B8B809C}" presName="composite" presStyleCnt="0"/>
      <dgm:spPr/>
    </dgm:pt>
    <dgm:pt modelId="{4104D9E9-162A-5A41-9CC0-BDE66AED9CF0}" type="pres">
      <dgm:prSet presAssocID="{5C834E62-4552-CC48-BAC8-99854B8B809C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FDA888F-CC68-3846-B8BF-43DD7399DD74}" type="pres">
      <dgm:prSet presAssocID="{5C834E62-4552-CC48-BAC8-99854B8B809C}" presName="desTx" presStyleLbl="revTx" presStyleIdx="2" presStyleCnt="5">
        <dgm:presLayoutVars>
          <dgm:bulletEnabled val="1"/>
        </dgm:presLayoutVars>
      </dgm:prSet>
      <dgm:spPr/>
    </dgm:pt>
    <dgm:pt modelId="{1442F240-7016-424A-8319-9A2AA28DA31F}" type="pres">
      <dgm:prSet presAssocID="{7A5A3582-5E7F-1942-B1D8-127C8B20C761}" presName="space" presStyleCnt="0"/>
      <dgm:spPr/>
    </dgm:pt>
    <dgm:pt modelId="{D9B0AEA6-CF31-F94A-8A4F-EE70969925D6}" type="pres">
      <dgm:prSet presAssocID="{ED89BB11-52C0-AF4E-9F19-D9F85A931564}" presName="composite" presStyleCnt="0"/>
      <dgm:spPr/>
    </dgm:pt>
    <dgm:pt modelId="{56CF54EF-CE0D-1842-AAA0-933283FA9701}" type="pres">
      <dgm:prSet presAssocID="{ED89BB11-52C0-AF4E-9F19-D9F85A931564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C7E8123-0905-6845-AD0D-CD1F87E4BE49}" type="pres">
      <dgm:prSet presAssocID="{ED89BB11-52C0-AF4E-9F19-D9F85A931564}" presName="desTx" presStyleLbl="revTx" presStyleIdx="3" presStyleCnt="5">
        <dgm:presLayoutVars>
          <dgm:bulletEnabled val="1"/>
        </dgm:presLayoutVars>
      </dgm:prSet>
      <dgm:spPr/>
    </dgm:pt>
    <dgm:pt modelId="{AC0FC019-60C0-2345-952F-98D598F29ED5}" type="pres">
      <dgm:prSet presAssocID="{CCD8DCAF-E557-D14F-9943-C704C29EDE2E}" presName="space" presStyleCnt="0"/>
      <dgm:spPr/>
    </dgm:pt>
    <dgm:pt modelId="{34F58DBC-BD75-574D-B364-F3A4E0BE165E}" type="pres">
      <dgm:prSet presAssocID="{2D9392B1-D8DE-134F-B33B-ED10990190F7}" presName="composite" presStyleCnt="0"/>
      <dgm:spPr/>
    </dgm:pt>
    <dgm:pt modelId="{A1679FAC-2640-A642-AB91-8C7B294179E9}" type="pres">
      <dgm:prSet presAssocID="{2D9392B1-D8DE-134F-B33B-ED10990190F7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098B03FB-61CC-B942-9DE6-1499B7A12A2E}" type="pres">
      <dgm:prSet presAssocID="{2D9392B1-D8DE-134F-B33B-ED10990190F7}" presName="desTx" presStyleLbl="revTx" presStyleIdx="4" presStyleCnt="5">
        <dgm:presLayoutVars>
          <dgm:bulletEnabled val="1"/>
        </dgm:presLayoutVars>
      </dgm:prSet>
      <dgm:spPr/>
    </dgm:pt>
  </dgm:ptLst>
  <dgm:cxnLst>
    <dgm:cxn modelId="{8BE74F00-B67E-BC4A-A674-06E366E39A19}" srcId="{9D6FF0EC-7633-F249-81A6-58F9FD139D40}" destId="{5C834E62-4552-CC48-BAC8-99854B8B809C}" srcOrd="2" destOrd="0" parTransId="{9E23860D-29C2-564C-A2B1-6B7EDF969E7F}" sibTransId="{7A5A3582-5E7F-1942-B1D8-127C8B20C761}"/>
    <dgm:cxn modelId="{2C4A2212-DAF0-3B40-9885-BAEDBA486C35}" type="presOf" srcId="{BF3A21DA-C1DB-C148-8CA1-B98E4DD53B7A}" destId="{12F6AFB1-89AE-DD41-AD74-2CFAF5E9287E}" srcOrd="0" destOrd="0" presId="urn:microsoft.com/office/officeart/2005/8/layout/chevron1"/>
    <dgm:cxn modelId="{B446E012-176D-414E-919C-78D50AA06A2A}" type="presOf" srcId="{ED89BB11-52C0-AF4E-9F19-D9F85A931564}" destId="{56CF54EF-CE0D-1842-AAA0-933283FA9701}" srcOrd="0" destOrd="0" presId="urn:microsoft.com/office/officeart/2005/8/layout/chevron1"/>
    <dgm:cxn modelId="{D4D30637-7217-0C4C-87C6-71B3C9EDA536}" type="presOf" srcId="{6441F24F-4AF7-064E-B8BD-D0B801F66EE5}" destId="{F61D8F60-E5A6-BA43-8F0A-3217855FDCDD}" srcOrd="0" destOrd="1" presId="urn:microsoft.com/office/officeart/2005/8/layout/chevron1"/>
    <dgm:cxn modelId="{B29FD937-5470-F340-BDB3-CF4672938648}" type="presOf" srcId="{671862D6-13EB-4845-A6A0-CAAA84BBE57C}" destId="{6C644135-3964-7A49-8BF1-11C459D3B6D8}" srcOrd="0" destOrd="0" presId="urn:microsoft.com/office/officeart/2005/8/layout/chevron1"/>
    <dgm:cxn modelId="{1EA0B947-3AE1-DA4D-83A8-DD7AEA4F3890}" srcId="{ED89BB11-52C0-AF4E-9F19-D9F85A931564}" destId="{05775A74-93DE-9047-AA4F-1E40380EA57E}" srcOrd="0" destOrd="0" parTransId="{63195706-3ED0-254C-99AB-7A3159F5E794}" sibTransId="{2C9D9D62-094C-1B42-8027-B021C8750DF7}"/>
    <dgm:cxn modelId="{0994D355-30A7-C347-9571-7F5C3CFA7D12}" srcId="{9D6FF0EC-7633-F249-81A6-58F9FD139D40}" destId="{BF3A21DA-C1DB-C148-8CA1-B98E4DD53B7A}" srcOrd="0" destOrd="0" parTransId="{B1FFDF95-ABEF-1B4A-B7A9-529162F78A4C}" sibTransId="{D295D4B8-5832-BD48-83C2-85A723BF46DE}"/>
    <dgm:cxn modelId="{180D6456-925D-7F42-89B5-FA5F8F4C7FC0}" srcId="{5C834E62-4552-CC48-BAC8-99854B8B809C}" destId="{3D981500-57DE-294B-98BC-C512EB3924E2}" srcOrd="0" destOrd="0" parTransId="{36A295F3-BA7C-5942-B29C-AC8BF94FFAD7}" sibTransId="{CC1F37B5-EABF-2B49-9461-D3FA4C8B032F}"/>
    <dgm:cxn modelId="{745B3358-D9CF-E149-9903-713733A2E4A2}" type="presOf" srcId="{CCF638B4-4A75-654B-975D-9C9947E0481B}" destId="{F61D8F60-E5A6-BA43-8F0A-3217855FDCDD}" srcOrd="0" destOrd="0" presId="urn:microsoft.com/office/officeart/2005/8/layout/chevron1"/>
    <dgm:cxn modelId="{608DBB5B-113B-4A43-A5C7-C55DF7177B7E}" type="presOf" srcId="{5C834E62-4552-CC48-BAC8-99854B8B809C}" destId="{4104D9E9-162A-5A41-9CC0-BDE66AED9CF0}" srcOrd="0" destOrd="0" presId="urn:microsoft.com/office/officeart/2005/8/layout/chevron1"/>
    <dgm:cxn modelId="{B5FBF071-135A-7F4C-AC15-166925416CD5}" type="presOf" srcId="{9D6FF0EC-7633-F249-81A6-58F9FD139D40}" destId="{AF5D6277-8E68-DA4E-AC8E-3F426935060D}" srcOrd="0" destOrd="0" presId="urn:microsoft.com/office/officeart/2005/8/layout/chevron1"/>
    <dgm:cxn modelId="{D6B3E792-1F18-E14C-9AB7-EE53AC014B3A}" srcId="{9D6FF0EC-7633-F249-81A6-58F9FD139D40}" destId="{ED89BB11-52C0-AF4E-9F19-D9F85A931564}" srcOrd="3" destOrd="0" parTransId="{1851FD9F-CC5D-0C4E-BDF6-A737EFE30234}" sibTransId="{CCD8DCAF-E557-D14F-9943-C704C29EDE2E}"/>
    <dgm:cxn modelId="{D98264A7-3CB1-7348-93A0-11DEB64AD8C7}" srcId="{2D9392B1-D8DE-134F-B33B-ED10990190F7}" destId="{2CE46254-1B77-B141-ACFA-1878F52ECC3D}" srcOrd="0" destOrd="0" parTransId="{A9D0B2CD-031A-324C-B0F3-1CE41C213722}" sibTransId="{1DA0D4B9-D0A4-0040-A7ED-F5E1A12B7B7C}"/>
    <dgm:cxn modelId="{6167E1AF-0143-FB42-B6D8-70AAFFB5D1D0}" srcId="{C28F99C8-A1EA-B140-808F-F52E0E271423}" destId="{CCF638B4-4A75-654B-975D-9C9947E0481B}" srcOrd="0" destOrd="0" parTransId="{39F2B305-E3C9-C144-8E0C-5A235A2E8A17}" sibTransId="{7E904131-6791-6C42-B807-9D82BAD89EE0}"/>
    <dgm:cxn modelId="{94BB36BD-B746-1841-80B1-B9AD38557F9B}" type="presOf" srcId="{C28F99C8-A1EA-B140-808F-F52E0E271423}" destId="{4B77A13A-6BB4-1A41-B208-699F734E3A6F}" srcOrd="0" destOrd="0" presId="urn:microsoft.com/office/officeart/2005/8/layout/chevron1"/>
    <dgm:cxn modelId="{C1C6DFBF-7AE9-5842-B6AC-9ADD2B4AA628}" srcId="{9D6FF0EC-7633-F249-81A6-58F9FD139D40}" destId="{2D9392B1-D8DE-134F-B33B-ED10990190F7}" srcOrd="4" destOrd="0" parTransId="{728596E8-A927-4842-978C-E3E6D1A97D6D}" sibTransId="{64066CB9-F866-7F47-8DE5-F3093683D148}"/>
    <dgm:cxn modelId="{3121D5D9-7F90-0248-92B2-01272BABD3DA}" type="presOf" srcId="{2CE46254-1B77-B141-ACFA-1878F52ECC3D}" destId="{098B03FB-61CC-B942-9DE6-1499B7A12A2E}" srcOrd="0" destOrd="0" presId="urn:microsoft.com/office/officeart/2005/8/layout/chevron1"/>
    <dgm:cxn modelId="{DCD811E5-4BF6-7D43-873D-DE52FCA3F137}" srcId="{9D6FF0EC-7633-F249-81A6-58F9FD139D40}" destId="{C28F99C8-A1EA-B140-808F-F52E0E271423}" srcOrd="1" destOrd="0" parTransId="{85A783CA-7B2A-CB43-B28D-A4D8CA1299CF}" sibTransId="{A11BFC6C-5DB0-C148-96FD-DE9D4F47978A}"/>
    <dgm:cxn modelId="{D605A4E9-E4A2-2144-99DE-BA87E7B40A74}" type="presOf" srcId="{2D9392B1-D8DE-134F-B33B-ED10990190F7}" destId="{A1679FAC-2640-A642-AB91-8C7B294179E9}" srcOrd="0" destOrd="0" presId="urn:microsoft.com/office/officeart/2005/8/layout/chevron1"/>
    <dgm:cxn modelId="{904A6BEC-7F39-5148-8F44-072276BB9989}" srcId="{C28F99C8-A1EA-B140-808F-F52E0E271423}" destId="{6441F24F-4AF7-064E-B8BD-D0B801F66EE5}" srcOrd="1" destOrd="0" parTransId="{E176E055-9A92-5543-A7A8-AC1DF452FD3A}" sibTransId="{CE2B065C-D2DF-4548-80ED-0F8FF0769D04}"/>
    <dgm:cxn modelId="{95187EF1-4970-3340-B15C-1BCA1E71205D}" srcId="{BF3A21DA-C1DB-C148-8CA1-B98E4DD53B7A}" destId="{671862D6-13EB-4845-A6A0-CAAA84BBE57C}" srcOrd="0" destOrd="0" parTransId="{B43E6EE4-4D7A-0140-90CD-5B222A61C3AD}" sibTransId="{60737F93-D58D-FA49-A3DB-5FA806D5AA43}"/>
    <dgm:cxn modelId="{D0A184F3-B58C-7046-A7B9-C7CF9C546F47}" type="presOf" srcId="{05775A74-93DE-9047-AA4F-1E40380EA57E}" destId="{8C7E8123-0905-6845-AD0D-CD1F87E4BE49}" srcOrd="0" destOrd="0" presId="urn:microsoft.com/office/officeart/2005/8/layout/chevron1"/>
    <dgm:cxn modelId="{11C3BEFF-C3C1-2D44-83AC-EDB90FB257E7}" type="presOf" srcId="{3D981500-57DE-294B-98BC-C512EB3924E2}" destId="{7FDA888F-CC68-3846-B8BF-43DD7399DD74}" srcOrd="0" destOrd="0" presId="urn:microsoft.com/office/officeart/2005/8/layout/chevron1"/>
    <dgm:cxn modelId="{F1235020-3BC0-5745-9D02-C5D1F92740BA}" type="presParOf" srcId="{AF5D6277-8E68-DA4E-AC8E-3F426935060D}" destId="{163514FC-9424-8E43-BD00-15A733B1B80C}" srcOrd="0" destOrd="0" presId="urn:microsoft.com/office/officeart/2005/8/layout/chevron1"/>
    <dgm:cxn modelId="{D9AF5E1B-5B99-FD4F-A53A-4CE1EE655363}" type="presParOf" srcId="{163514FC-9424-8E43-BD00-15A733B1B80C}" destId="{12F6AFB1-89AE-DD41-AD74-2CFAF5E9287E}" srcOrd="0" destOrd="0" presId="urn:microsoft.com/office/officeart/2005/8/layout/chevron1"/>
    <dgm:cxn modelId="{C5E54F13-ACDC-0241-8E18-35269BA36A48}" type="presParOf" srcId="{163514FC-9424-8E43-BD00-15A733B1B80C}" destId="{6C644135-3964-7A49-8BF1-11C459D3B6D8}" srcOrd="1" destOrd="0" presId="urn:microsoft.com/office/officeart/2005/8/layout/chevron1"/>
    <dgm:cxn modelId="{2DBDA0BC-57B5-3E43-979B-978E032D7C44}" type="presParOf" srcId="{AF5D6277-8E68-DA4E-AC8E-3F426935060D}" destId="{3FD88CA8-9805-D64C-B566-561845EE6E97}" srcOrd="1" destOrd="0" presId="urn:microsoft.com/office/officeart/2005/8/layout/chevron1"/>
    <dgm:cxn modelId="{FD90DA2D-62D8-6A45-B5B5-E43757C4110D}" type="presParOf" srcId="{AF5D6277-8E68-DA4E-AC8E-3F426935060D}" destId="{AED41DB0-DCF2-B441-AB77-988BA04CDD0C}" srcOrd="2" destOrd="0" presId="urn:microsoft.com/office/officeart/2005/8/layout/chevron1"/>
    <dgm:cxn modelId="{039E4866-7DD8-1149-8BFD-0D941C1A9893}" type="presParOf" srcId="{AED41DB0-DCF2-B441-AB77-988BA04CDD0C}" destId="{4B77A13A-6BB4-1A41-B208-699F734E3A6F}" srcOrd="0" destOrd="0" presId="urn:microsoft.com/office/officeart/2005/8/layout/chevron1"/>
    <dgm:cxn modelId="{61DB3B90-ABB3-6F42-B2BB-F19D5B8AEFBF}" type="presParOf" srcId="{AED41DB0-DCF2-B441-AB77-988BA04CDD0C}" destId="{F61D8F60-E5A6-BA43-8F0A-3217855FDCDD}" srcOrd="1" destOrd="0" presId="urn:microsoft.com/office/officeart/2005/8/layout/chevron1"/>
    <dgm:cxn modelId="{4D0BD447-A64E-C34E-9C76-5483B211BF48}" type="presParOf" srcId="{AF5D6277-8E68-DA4E-AC8E-3F426935060D}" destId="{CC0E4DC6-C1F1-F24D-A886-0B281DECEACF}" srcOrd="3" destOrd="0" presId="urn:microsoft.com/office/officeart/2005/8/layout/chevron1"/>
    <dgm:cxn modelId="{6B8031D0-1F7A-A14F-88A3-C1F5F3645521}" type="presParOf" srcId="{AF5D6277-8E68-DA4E-AC8E-3F426935060D}" destId="{76434C89-FE71-4645-A0C0-4C5E0E309897}" srcOrd="4" destOrd="0" presId="urn:microsoft.com/office/officeart/2005/8/layout/chevron1"/>
    <dgm:cxn modelId="{FE8CBC16-98AD-F446-A98B-39267B2909EA}" type="presParOf" srcId="{76434C89-FE71-4645-A0C0-4C5E0E309897}" destId="{4104D9E9-162A-5A41-9CC0-BDE66AED9CF0}" srcOrd="0" destOrd="0" presId="urn:microsoft.com/office/officeart/2005/8/layout/chevron1"/>
    <dgm:cxn modelId="{8B4C8CC7-5687-424C-B4E2-578669AF67AD}" type="presParOf" srcId="{76434C89-FE71-4645-A0C0-4C5E0E309897}" destId="{7FDA888F-CC68-3846-B8BF-43DD7399DD74}" srcOrd="1" destOrd="0" presId="urn:microsoft.com/office/officeart/2005/8/layout/chevron1"/>
    <dgm:cxn modelId="{CA76B165-DAB8-2344-B489-FE666C3BA877}" type="presParOf" srcId="{AF5D6277-8E68-DA4E-AC8E-3F426935060D}" destId="{1442F240-7016-424A-8319-9A2AA28DA31F}" srcOrd="5" destOrd="0" presId="urn:microsoft.com/office/officeart/2005/8/layout/chevron1"/>
    <dgm:cxn modelId="{40E2111C-A2A3-AE41-8CDA-9257EF0B08C9}" type="presParOf" srcId="{AF5D6277-8E68-DA4E-AC8E-3F426935060D}" destId="{D9B0AEA6-CF31-F94A-8A4F-EE70969925D6}" srcOrd="6" destOrd="0" presId="urn:microsoft.com/office/officeart/2005/8/layout/chevron1"/>
    <dgm:cxn modelId="{7650D8CE-F77B-014C-B807-6630C463FC3A}" type="presParOf" srcId="{D9B0AEA6-CF31-F94A-8A4F-EE70969925D6}" destId="{56CF54EF-CE0D-1842-AAA0-933283FA9701}" srcOrd="0" destOrd="0" presId="urn:microsoft.com/office/officeart/2005/8/layout/chevron1"/>
    <dgm:cxn modelId="{384502E1-5016-A848-ABD1-E6752DCB20CD}" type="presParOf" srcId="{D9B0AEA6-CF31-F94A-8A4F-EE70969925D6}" destId="{8C7E8123-0905-6845-AD0D-CD1F87E4BE49}" srcOrd="1" destOrd="0" presId="urn:microsoft.com/office/officeart/2005/8/layout/chevron1"/>
    <dgm:cxn modelId="{DFBED9F6-E63E-1E49-B006-B23111F6B7E2}" type="presParOf" srcId="{AF5D6277-8E68-DA4E-AC8E-3F426935060D}" destId="{AC0FC019-60C0-2345-952F-98D598F29ED5}" srcOrd="7" destOrd="0" presId="urn:microsoft.com/office/officeart/2005/8/layout/chevron1"/>
    <dgm:cxn modelId="{F904439F-3725-F444-8511-AEADF0951D07}" type="presParOf" srcId="{AF5D6277-8E68-DA4E-AC8E-3F426935060D}" destId="{34F58DBC-BD75-574D-B364-F3A4E0BE165E}" srcOrd="8" destOrd="0" presId="urn:microsoft.com/office/officeart/2005/8/layout/chevron1"/>
    <dgm:cxn modelId="{098451BA-8F60-2342-8C91-CB4C1667EA83}" type="presParOf" srcId="{34F58DBC-BD75-574D-B364-F3A4E0BE165E}" destId="{A1679FAC-2640-A642-AB91-8C7B294179E9}" srcOrd="0" destOrd="0" presId="urn:microsoft.com/office/officeart/2005/8/layout/chevron1"/>
    <dgm:cxn modelId="{316EFBCB-D4B7-114D-848D-A3416A4AF9B0}" type="presParOf" srcId="{34F58DBC-BD75-574D-B364-F3A4E0BE165E}" destId="{098B03FB-61CC-B942-9DE6-1499B7A12A2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E8DF33-58FA-BB47-94FF-DF12DC255BF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15CAD69-E974-024C-9867-D72EE15432EE}">
      <dgm:prSet phldrT="[Texto]"/>
      <dgm:spPr/>
      <dgm:t>
        <a:bodyPr/>
        <a:lstStyle/>
        <a:p>
          <a:r>
            <a:rPr lang="es-ES" dirty="0" err="1"/>
            <a:t>mediation</a:t>
          </a:r>
          <a:endParaRPr lang="es-ES" dirty="0"/>
        </a:p>
      </dgm:t>
    </dgm:pt>
    <dgm:pt modelId="{55A77550-1F72-A443-A5B5-597E7D04E18A}" type="parTrans" cxnId="{F37A1093-2887-F447-A73F-FC5BF2B06987}">
      <dgm:prSet/>
      <dgm:spPr/>
      <dgm:t>
        <a:bodyPr/>
        <a:lstStyle/>
        <a:p>
          <a:endParaRPr lang="es-ES"/>
        </a:p>
      </dgm:t>
    </dgm:pt>
    <dgm:pt modelId="{1A104474-242E-E140-A7B6-CE04C746AC26}" type="sibTrans" cxnId="{F37A1093-2887-F447-A73F-FC5BF2B06987}">
      <dgm:prSet/>
      <dgm:spPr/>
      <dgm:t>
        <a:bodyPr/>
        <a:lstStyle/>
        <a:p>
          <a:endParaRPr lang="es-ES"/>
        </a:p>
      </dgm:t>
    </dgm:pt>
    <dgm:pt modelId="{03BCBE5E-F1E5-9242-B940-6439F8032615}">
      <dgm:prSet phldrT="[Texto]"/>
      <dgm:spPr/>
      <dgm:t>
        <a:bodyPr/>
        <a:lstStyle/>
        <a:p>
          <a:r>
            <a:rPr lang="es-ES" dirty="0" err="1"/>
            <a:t>workplace</a:t>
          </a:r>
          <a:r>
            <a:rPr lang="es-ES" dirty="0"/>
            <a:t> </a:t>
          </a:r>
          <a:r>
            <a:rPr lang="es-ES" dirty="0" err="1"/>
            <a:t>mediation</a:t>
          </a:r>
          <a:endParaRPr lang="es-ES" dirty="0"/>
        </a:p>
      </dgm:t>
    </dgm:pt>
    <dgm:pt modelId="{27B6E786-86E3-934E-8993-C7B814DAFAE1}" type="parTrans" cxnId="{F72BAAA2-6836-7A4C-8405-87F5BE660F32}">
      <dgm:prSet/>
      <dgm:spPr/>
      <dgm:t>
        <a:bodyPr/>
        <a:lstStyle/>
        <a:p>
          <a:endParaRPr lang="es-ES"/>
        </a:p>
      </dgm:t>
    </dgm:pt>
    <dgm:pt modelId="{EA1A1FC1-0050-EF4A-A683-D7826768E0C5}" type="sibTrans" cxnId="{F72BAAA2-6836-7A4C-8405-87F5BE660F32}">
      <dgm:prSet/>
      <dgm:spPr/>
      <dgm:t>
        <a:bodyPr/>
        <a:lstStyle/>
        <a:p>
          <a:endParaRPr lang="es-ES"/>
        </a:p>
      </dgm:t>
    </dgm:pt>
    <dgm:pt modelId="{0007E43A-9A21-F94C-A930-E64B0638F3A1}" type="pres">
      <dgm:prSet presAssocID="{59E8DF33-58FA-BB47-94FF-DF12DC255BFE}" presName="compositeShape" presStyleCnt="0">
        <dgm:presLayoutVars>
          <dgm:chMax val="7"/>
          <dgm:dir/>
          <dgm:resizeHandles val="exact"/>
        </dgm:presLayoutVars>
      </dgm:prSet>
      <dgm:spPr/>
    </dgm:pt>
    <dgm:pt modelId="{D852E63C-EC40-9C42-BC8D-ECA90377B1A6}" type="pres">
      <dgm:prSet presAssocID="{315CAD69-E974-024C-9867-D72EE15432EE}" presName="circ1" presStyleLbl="vennNode1" presStyleIdx="0" presStyleCnt="2"/>
      <dgm:spPr/>
    </dgm:pt>
    <dgm:pt modelId="{305AB4E6-78D0-D44C-8335-50184BF82024}" type="pres">
      <dgm:prSet presAssocID="{315CAD69-E974-024C-9867-D72EE15432E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7EB9E66-A13E-7B4E-BC05-BE3209CB9526}" type="pres">
      <dgm:prSet presAssocID="{03BCBE5E-F1E5-9242-B940-6439F8032615}" presName="circ2" presStyleLbl="vennNode1" presStyleIdx="1" presStyleCnt="2"/>
      <dgm:spPr/>
    </dgm:pt>
    <dgm:pt modelId="{260B9365-05C7-BB46-9C94-58426190365F}" type="pres">
      <dgm:prSet presAssocID="{03BCBE5E-F1E5-9242-B940-6439F803261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96DBC0C-CD5C-4541-9B50-CAE50689B457}" type="presOf" srcId="{03BCBE5E-F1E5-9242-B940-6439F8032615}" destId="{47EB9E66-A13E-7B4E-BC05-BE3209CB9526}" srcOrd="0" destOrd="0" presId="urn:microsoft.com/office/officeart/2005/8/layout/venn1"/>
    <dgm:cxn modelId="{F37A1093-2887-F447-A73F-FC5BF2B06987}" srcId="{59E8DF33-58FA-BB47-94FF-DF12DC255BFE}" destId="{315CAD69-E974-024C-9867-D72EE15432EE}" srcOrd="0" destOrd="0" parTransId="{55A77550-1F72-A443-A5B5-597E7D04E18A}" sibTransId="{1A104474-242E-E140-A7B6-CE04C746AC26}"/>
    <dgm:cxn modelId="{9A85E996-6192-5E4D-81FD-1B3C85D32BD4}" type="presOf" srcId="{315CAD69-E974-024C-9867-D72EE15432EE}" destId="{D852E63C-EC40-9C42-BC8D-ECA90377B1A6}" srcOrd="0" destOrd="0" presId="urn:microsoft.com/office/officeart/2005/8/layout/venn1"/>
    <dgm:cxn modelId="{F72BAAA2-6836-7A4C-8405-87F5BE660F32}" srcId="{59E8DF33-58FA-BB47-94FF-DF12DC255BFE}" destId="{03BCBE5E-F1E5-9242-B940-6439F8032615}" srcOrd="1" destOrd="0" parTransId="{27B6E786-86E3-934E-8993-C7B814DAFAE1}" sibTransId="{EA1A1FC1-0050-EF4A-A683-D7826768E0C5}"/>
    <dgm:cxn modelId="{FC2AB3D2-5D64-814E-8074-945D8CBCCBCC}" type="presOf" srcId="{59E8DF33-58FA-BB47-94FF-DF12DC255BFE}" destId="{0007E43A-9A21-F94C-A930-E64B0638F3A1}" srcOrd="0" destOrd="0" presId="urn:microsoft.com/office/officeart/2005/8/layout/venn1"/>
    <dgm:cxn modelId="{130A2AD9-14E0-7444-BDCE-A9A4C4A9777C}" type="presOf" srcId="{315CAD69-E974-024C-9867-D72EE15432EE}" destId="{305AB4E6-78D0-D44C-8335-50184BF82024}" srcOrd="1" destOrd="0" presId="urn:microsoft.com/office/officeart/2005/8/layout/venn1"/>
    <dgm:cxn modelId="{B8FD6CF1-C1ED-7540-888F-7453C3D493B4}" type="presOf" srcId="{03BCBE5E-F1E5-9242-B940-6439F8032615}" destId="{260B9365-05C7-BB46-9C94-58426190365F}" srcOrd="1" destOrd="0" presId="urn:microsoft.com/office/officeart/2005/8/layout/venn1"/>
    <dgm:cxn modelId="{1F108008-89A5-FD49-A3E5-18420E36902B}" type="presParOf" srcId="{0007E43A-9A21-F94C-A930-E64B0638F3A1}" destId="{D852E63C-EC40-9C42-BC8D-ECA90377B1A6}" srcOrd="0" destOrd="0" presId="urn:microsoft.com/office/officeart/2005/8/layout/venn1"/>
    <dgm:cxn modelId="{F553E396-B07C-FB4B-807E-055C5F703536}" type="presParOf" srcId="{0007E43A-9A21-F94C-A930-E64B0638F3A1}" destId="{305AB4E6-78D0-D44C-8335-50184BF82024}" srcOrd="1" destOrd="0" presId="urn:microsoft.com/office/officeart/2005/8/layout/venn1"/>
    <dgm:cxn modelId="{CD896F2C-16C6-374E-8211-F6EDD3C02866}" type="presParOf" srcId="{0007E43A-9A21-F94C-A930-E64B0638F3A1}" destId="{47EB9E66-A13E-7B4E-BC05-BE3209CB9526}" srcOrd="2" destOrd="0" presId="urn:microsoft.com/office/officeart/2005/8/layout/venn1"/>
    <dgm:cxn modelId="{CA0769C3-12AE-6045-ADE6-AAF6217F4A8C}" type="presParOf" srcId="{0007E43A-9A21-F94C-A930-E64B0638F3A1}" destId="{260B9365-05C7-BB46-9C94-58426190365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8BA44F-A94F-4AB5-A6A9-F731318ABADB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3" csCatId="colorful" phldr="1"/>
      <dgm:spPr/>
    </dgm:pt>
    <dgm:pt modelId="{770C3B28-65D3-4CA7-B9B6-96747BC22E4A}">
      <dgm:prSet phldrT="[Texto]" custT="1"/>
      <dgm:spPr/>
      <dgm:t>
        <a:bodyPr/>
        <a:lstStyle/>
        <a:p>
          <a:r>
            <a:rPr lang="es-ES" sz="1400" noProof="0" dirty="0"/>
            <a:t>Análisis inicial</a:t>
          </a:r>
        </a:p>
      </dgm:t>
    </dgm:pt>
    <dgm:pt modelId="{219CFB64-8EFD-4933-B263-4A3EF76BE652}" type="parTrans" cxnId="{A79E840B-F69D-4532-8254-47D30C7E74D3}">
      <dgm:prSet/>
      <dgm:spPr/>
      <dgm:t>
        <a:bodyPr/>
        <a:lstStyle/>
        <a:p>
          <a:endParaRPr lang="en-US"/>
        </a:p>
      </dgm:t>
    </dgm:pt>
    <dgm:pt modelId="{FA8E66EE-C9A2-4060-BDEE-426821F9C60C}" type="sibTrans" cxnId="{A79E840B-F69D-4532-8254-47D30C7E74D3}">
      <dgm:prSet/>
      <dgm:spPr/>
      <dgm:t>
        <a:bodyPr/>
        <a:lstStyle/>
        <a:p>
          <a:endParaRPr lang="en-US"/>
        </a:p>
      </dgm:t>
    </dgm:pt>
    <dgm:pt modelId="{F6183A44-19A2-4E1F-8781-7F0B39CDE9FA}">
      <dgm:prSet phldrT="[Texto]" custT="1"/>
      <dgm:spPr/>
      <dgm:t>
        <a:bodyPr/>
        <a:lstStyle/>
        <a:p>
          <a:r>
            <a:rPr lang="es-ES_tradnl" sz="1400" noProof="0" dirty="0"/>
            <a:t>Diseño del sistema</a:t>
          </a:r>
          <a:endParaRPr lang="en-US" sz="1400" dirty="0"/>
        </a:p>
      </dgm:t>
    </dgm:pt>
    <dgm:pt modelId="{DE0C929C-86E6-4C62-BFD3-3A6150A55531}" type="parTrans" cxnId="{A03F1212-339D-4160-8404-B1C73CD14D27}">
      <dgm:prSet/>
      <dgm:spPr/>
      <dgm:t>
        <a:bodyPr/>
        <a:lstStyle/>
        <a:p>
          <a:endParaRPr lang="en-US"/>
        </a:p>
      </dgm:t>
    </dgm:pt>
    <dgm:pt modelId="{181B8CCA-CFA1-4D0B-88F4-571295D9EC25}" type="sibTrans" cxnId="{A03F1212-339D-4160-8404-B1C73CD14D27}">
      <dgm:prSet/>
      <dgm:spPr/>
      <dgm:t>
        <a:bodyPr/>
        <a:lstStyle/>
        <a:p>
          <a:endParaRPr lang="en-US"/>
        </a:p>
      </dgm:t>
    </dgm:pt>
    <dgm:pt modelId="{0EA1AF85-B398-4AEA-B1E0-57D4D37480CB}">
      <dgm:prSet phldrT="[Texto]" custT="1"/>
      <dgm:spPr/>
      <dgm:t>
        <a:bodyPr/>
        <a:lstStyle/>
        <a:p>
          <a:r>
            <a:rPr lang="es-ES" sz="1400" noProof="0" dirty="0"/>
            <a:t>Evaluación</a:t>
          </a:r>
        </a:p>
      </dgm:t>
    </dgm:pt>
    <dgm:pt modelId="{DD36316C-9D1B-4272-8794-24D8294CDD7F}" type="parTrans" cxnId="{625EBA3C-F05B-4A9C-883C-A645ED2B0B2B}">
      <dgm:prSet/>
      <dgm:spPr/>
      <dgm:t>
        <a:bodyPr/>
        <a:lstStyle/>
        <a:p>
          <a:endParaRPr lang="en-US"/>
        </a:p>
      </dgm:t>
    </dgm:pt>
    <dgm:pt modelId="{37C20F59-C970-4E3A-A96A-680E4FD518A9}" type="sibTrans" cxnId="{625EBA3C-F05B-4A9C-883C-A645ED2B0B2B}">
      <dgm:prSet/>
      <dgm:spPr/>
      <dgm:t>
        <a:bodyPr/>
        <a:lstStyle/>
        <a:p>
          <a:endParaRPr lang="en-US"/>
        </a:p>
      </dgm:t>
    </dgm:pt>
    <dgm:pt modelId="{24AA82B7-C67D-DD47-B2B9-F00FC6C15AFC}">
      <dgm:prSet phldrT="[Texto]" custT="1"/>
      <dgm:spPr/>
      <dgm:t>
        <a:bodyPr/>
        <a:lstStyle/>
        <a:p>
          <a:r>
            <a:rPr lang="es-ES_tradnl" sz="1400" noProof="0" dirty="0"/>
            <a:t>Formación</a:t>
          </a:r>
          <a:endParaRPr lang="en-US" sz="1400" dirty="0"/>
        </a:p>
      </dgm:t>
    </dgm:pt>
    <dgm:pt modelId="{00749616-231E-7847-92D2-7D77EF040291}" type="parTrans" cxnId="{866D34C3-64ED-6949-8FB2-2D82D7E08BC6}">
      <dgm:prSet/>
      <dgm:spPr/>
      <dgm:t>
        <a:bodyPr/>
        <a:lstStyle/>
        <a:p>
          <a:endParaRPr lang="es-ES"/>
        </a:p>
      </dgm:t>
    </dgm:pt>
    <dgm:pt modelId="{6BC1C92F-BD2B-7F44-AE96-7AA54223E163}" type="sibTrans" cxnId="{866D34C3-64ED-6949-8FB2-2D82D7E08BC6}">
      <dgm:prSet/>
      <dgm:spPr/>
      <dgm:t>
        <a:bodyPr/>
        <a:lstStyle/>
        <a:p>
          <a:endParaRPr lang="es-ES"/>
        </a:p>
      </dgm:t>
    </dgm:pt>
    <dgm:pt modelId="{595F272C-D9FB-47A3-8715-DAC22527759B}" type="pres">
      <dgm:prSet presAssocID="{EA8BA44F-A94F-4AB5-A6A9-F731318ABADB}" presName="Name0" presStyleCnt="0">
        <dgm:presLayoutVars>
          <dgm:dir/>
          <dgm:resizeHandles val="exact"/>
        </dgm:presLayoutVars>
      </dgm:prSet>
      <dgm:spPr/>
    </dgm:pt>
    <dgm:pt modelId="{B594AEE7-E5EC-4E0A-9197-AE4CB82F9156}" type="pres">
      <dgm:prSet presAssocID="{770C3B28-65D3-4CA7-B9B6-96747BC22E4A}" presName="composite" presStyleCnt="0"/>
      <dgm:spPr/>
    </dgm:pt>
    <dgm:pt modelId="{1B85FD65-0312-4263-9410-93C85A1856FD}" type="pres">
      <dgm:prSet presAssocID="{770C3B28-65D3-4CA7-B9B6-96747BC22E4A}" presName="bgChev" presStyleLbl="node1" presStyleIdx="0" presStyleCnt="4"/>
      <dgm:spPr/>
    </dgm:pt>
    <dgm:pt modelId="{76301E1E-51D4-4D32-817E-790880890749}" type="pres">
      <dgm:prSet presAssocID="{770C3B28-65D3-4CA7-B9B6-96747BC22E4A}" presName="txNode" presStyleLbl="fgAcc1" presStyleIdx="0" presStyleCnt="4">
        <dgm:presLayoutVars>
          <dgm:bulletEnabled val="1"/>
        </dgm:presLayoutVars>
      </dgm:prSet>
      <dgm:spPr/>
    </dgm:pt>
    <dgm:pt modelId="{F78CE779-088F-4AFC-80DC-ACD9D3E3CBFC}" type="pres">
      <dgm:prSet presAssocID="{FA8E66EE-C9A2-4060-BDEE-426821F9C60C}" presName="compositeSpace" presStyleCnt="0"/>
      <dgm:spPr/>
    </dgm:pt>
    <dgm:pt modelId="{3AB78E79-B4FF-4824-AE55-AB816FD2145D}" type="pres">
      <dgm:prSet presAssocID="{F6183A44-19A2-4E1F-8781-7F0B39CDE9FA}" presName="composite" presStyleCnt="0"/>
      <dgm:spPr/>
    </dgm:pt>
    <dgm:pt modelId="{08E345A1-C78E-4216-92FC-114A1B24102B}" type="pres">
      <dgm:prSet presAssocID="{F6183A44-19A2-4E1F-8781-7F0B39CDE9FA}" presName="bgChev" presStyleLbl="node1" presStyleIdx="1" presStyleCnt="4"/>
      <dgm:spPr/>
    </dgm:pt>
    <dgm:pt modelId="{28D6C19F-4AFA-4350-B1C6-D6FB02B2121C}" type="pres">
      <dgm:prSet presAssocID="{F6183A44-19A2-4E1F-8781-7F0B39CDE9FA}" presName="txNode" presStyleLbl="fgAcc1" presStyleIdx="1" presStyleCnt="4" custScaleX="113439">
        <dgm:presLayoutVars>
          <dgm:bulletEnabled val="1"/>
        </dgm:presLayoutVars>
      </dgm:prSet>
      <dgm:spPr/>
    </dgm:pt>
    <dgm:pt modelId="{4C0F6DC1-8DD6-44C9-B9C9-2FC62909AC66}" type="pres">
      <dgm:prSet presAssocID="{181B8CCA-CFA1-4D0B-88F4-571295D9EC25}" presName="compositeSpace" presStyleCnt="0"/>
      <dgm:spPr/>
    </dgm:pt>
    <dgm:pt modelId="{88486E30-F40D-F345-82E7-8403AFE414D5}" type="pres">
      <dgm:prSet presAssocID="{24AA82B7-C67D-DD47-B2B9-F00FC6C15AFC}" presName="composite" presStyleCnt="0"/>
      <dgm:spPr/>
    </dgm:pt>
    <dgm:pt modelId="{4372BCFD-6213-BF4C-8F70-9448AE9F8562}" type="pres">
      <dgm:prSet presAssocID="{24AA82B7-C67D-DD47-B2B9-F00FC6C15AFC}" presName="bgChev" presStyleLbl="node1" presStyleIdx="2" presStyleCnt="4"/>
      <dgm:spPr/>
    </dgm:pt>
    <dgm:pt modelId="{374076EF-9B53-054A-B0E4-1DD3B4406307}" type="pres">
      <dgm:prSet presAssocID="{24AA82B7-C67D-DD47-B2B9-F00FC6C15AFC}" presName="txNode" presStyleLbl="fgAcc1" presStyleIdx="2" presStyleCnt="4">
        <dgm:presLayoutVars>
          <dgm:bulletEnabled val="1"/>
        </dgm:presLayoutVars>
      </dgm:prSet>
      <dgm:spPr/>
    </dgm:pt>
    <dgm:pt modelId="{CFAA4306-089A-1A47-8535-D5BE60AEA05D}" type="pres">
      <dgm:prSet presAssocID="{6BC1C92F-BD2B-7F44-AE96-7AA54223E163}" presName="compositeSpace" presStyleCnt="0"/>
      <dgm:spPr/>
    </dgm:pt>
    <dgm:pt modelId="{4C34038D-3004-4D9D-9E1F-9166B530D7AD}" type="pres">
      <dgm:prSet presAssocID="{0EA1AF85-B398-4AEA-B1E0-57D4D37480CB}" presName="composite" presStyleCnt="0"/>
      <dgm:spPr/>
    </dgm:pt>
    <dgm:pt modelId="{F64B6E13-4939-447B-8A84-389F84CB1832}" type="pres">
      <dgm:prSet presAssocID="{0EA1AF85-B398-4AEA-B1E0-57D4D37480CB}" presName="bgChev" presStyleLbl="node1" presStyleIdx="3" presStyleCnt="4"/>
      <dgm:spPr/>
    </dgm:pt>
    <dgm:pt modelId="{2AD42F5E-6106-43A9-B6C1-B110FD38C1AF}" type="pres">
      <dgm:prSet presAssocID="{0EA1AF85-B398-4AEA-B1E0-57D4D37480CB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A79E840B-F69D-4532-8254-47D30C7E74D3}" srcId="{EA8BA44F-A94F-4AB5-A6A9-F731318ABADB}" destId="{770C3B28-65D3-4CA7-B9B6-96747BC22E4A}" srcOrd="0" destOrd="0" parTransId="{219CFB64-8EFD-4933-B263-4A3EF76BE652}" sibTransId="{FA8E66EE-C9A2-4060-BDEE-426821F9C60C}"/>
    <dgm:cxn modelId="{A03F1212-339D-4160-8404-B1C73CD14D27}" srcId="{EA8BA44F-A94F-4AB5-A6A9-F731318ABADB}" destId="{F6183A44-19A2-4E1F-8781-7F0B39CDE9FA}" srcOrd="1" destOrd="0" parTransId="{DE0C929C-86E6-4C62-BFD3-3A6150A55531}" sibTransId="{181B8CCA-CFA1-4D0B-88F4-571295D9EC25}"/>
    <dgm:cxn modelId="{9063841A-D695-B344-BFBC-360153EB7A78}" type="presOf" srcId="{24AA82B7-C67D-DD47-B2B9-F00FC6C15AFC}" destId="{374076EF-9B53-054A-B0E4-1DD3B4406307}" srcOrd="0" destOrd="0" presId="urn:microsoft.com/office/officeart/2005/8/layout/chevronAccent+Icon"/>
    <dgm:cxn modelId="{9DCA1922-8A93-724B-889A-1BA2E747EBAB}" type="presOf" srcId="{770C3B28-65D3-4CA7-B9B6-96747BC22E4A}" destId="{76301E1E-51D4-4D32-817E-790880890749}" srcOrd="0" destOrd="0" presId="urn:microsoft.com/office/officeart/2005/8/layout/chevronAccent+Icon"/>
    <dgm:cxn modelId="{625EBA3C-F05B-4A9C-883C-A645ED2B0B2B}" srcId="{EA8BA44F-A94F-4AB5-A6A9-F731318ABADB}" destId="{0EA1AF85-B398-4AEA-B1E0-57D4D37480CB}" srcOrd="3" destOrd="0" parTransId="{DD36316C-9D1B-4272-8794-24D8294CDD7F}" sibTransId="{37C20F59-C970-4E3A-A96A-680E4FD518A9}"/>
    <dgm:cxn modelId="{74CCF064-23A6-BA49-8B60-3ABCF1B97395}" type="presOf" srcId="{EA8BA44F-A94F-4AB5-A6A9-F731318ABADB}" destId="{595F272C-D9FB-47A3-8715-DAC22527759B}" srcOrd="0" destOrd="0" presId="urn:microsoft.com/office/officeart/2005/8/layout/chevronAccent+Icon"/>
    <dgm:cxn modelId="{6DA6B9A8-26F9-1746-A5E6-FF133D7C8888}" type="presOf" srcId="{F6183A44-19A2-4E1F-8781-7F0B39CDE9FA}" destId="{28D6C19F-4AFA-4350-B1C6-D6FB02B2121C}" srcOrd="0" destOrd="0" presId="urn:microsoft.com/office/officeart/2005/8/layout/chevronAccent+Icon"/>
    <dgm:cxn modelId="{9D90CDB1-5A86-F34A-B90D-17FB1670EB6C}" type="presOf" srcId="{0EA1AF85-B398-4AEA-B1E0-57D4D37480CB}" destId="{2AD42F5E-6106-43A9-B6C1-B110FD38C1AF}" srcOrd="0" destOrd="0" presId="urn:microsoft.com/office/officeart/2005/8/layout/chevronAccent+Icon"/>
    <dgm:cxn modelId="{866D34C3-64ED-6949-8FB2-2D82D7E08BC6}" srcId="{EA8BA44F-A94F-4AB5-A6A9-F731318ABADB}" destId="{24AA82B7-C67D-DD47-B2B9-F00FC6C15AFC}" srcOrd="2" destOrd="0" parTransId="{00749616-231E-7847-92D2-7D77EF040291}" sibTransId="{6BC1C92F-BD2B-7F44-AE96-7AA54223E163}"/>
    <dgm:cxn modelId="{11862E61-7770-8F48-B7E5-7FF2707F9F75}" type="presParOf" srcId="{595F272C-D9FB-47A3-8715-DAC22527759B}" destId="{B594AEE7-E5EC-4E0A-9197-AE4CB82F9156}" srcOrd="0" destOrd="0" presId="urn:microsoft.com/office/officeart/2005/8/layout/chevronAccent+Icon"/>
    <dgm:cxn modelId="{0F312606-49C0-0646-9A48-55734F3F9A35}" type="presParOf" srcId="{B594AEE7-E5EC-4E0A-9197-AE4CB82F9156}" destId="{1B85FD65-0312-4263-9410-93C85A1856FD}" srcOrd="0" destOrd="0" presId="urn:microsoft.com/office/officeart/2005/8/layout/chevronAccent+Icon"/>
    <dgm:cxn modelId="{FA1F0281-3915-3345-B7C2-A9919B7BD217}" type="presParOf" srcId="{B594AEE7-E5EC-4E0A-9197-AE4CB82F9156}" destId="{76301E1E-51D4-4D32-817E-790880890749}" srcOrd="1" destOrd="0" presId="urn:microsoft.com/office/officeart/2005/8/layout/chevronAccent+Icon"/>
    <dgm:cxn modelId="{26D65EC8-AB9B-E44D-9320-1A64A79FF497}" type="presParOf" srcId="{595F272C-D9FB-47A3-8715-DAC22527759B}" destId="{F78CE779-088F-4AFC-80DC-ACD9D3E3CBFC}" srcOrd="1" destOrd="0" presId="urn:microsoft.com/office/officeart/2005/8/layout/chevronAccent+Icon"/>
    <dgm:cxn modelId="{D6B7A759-8FDC-2144-969A-6E61F404B8F9}" type="presParOf" srcId="{595F272C-D9FB-47A3-8715-DAC22527759B}" destId="{3AB78E79-B4FF-4824-AE55-AB816FD2145D}" srcOrd="2" destOrd="0" presId="urn:microsoft.com/office/officeart/2005/8/layout/chevronAccent+Icon"/>
    <dgm:cxn modelId="{F505DDBD-AF6E-8446-A5BC-8074BB8F2FD6}" type="presParOf" srcId="{3AB78E79-B4FF-4824-AE55-AB816FD2145D}" destId="{08E345A1-C78E-4216-92FC-114A1B24102B}" srcOrd="0" destOrd="0" presId="urn:microsoft.com/office/officeart/2005/8/layout/chevronAccent+Icon"/>
    <dgm:cxn modelId="{973C86CC-4D46-3841-9A5E-7BDC71123733}" type="presParOf" srcId="{3AB78E79-B4FF-4824-AE55-AB816FD2145D}" destId="{28D6C19F-4AFA-4350-B1C6-D6FB02B2121C}" srcOrd="1" destOrd="0" presId="urn:microsoft.com/office/officeart/2005/8/layout/chevronAccent+Icon"/>
    <dgm:cxn modelId="{D15DBD47-9FE9-8C40-983D-851F631026CB}" type="presParOf" srcId="{595F272C-D9FB-47A3-8715-DAC22527759B}" destId="{4C0F6DC1-8DD6-44C9-B9C9-2FC62909AC66}" srcOrd="3" destOrd="0" presId="urn:microsoft.com/office/officeart/2005/8/layout/chevronAccent+Icon"/>
    <dgm:cxn modelId="{28E656F1-B93B-FC4B-B1B7-4D3C200FF0B7}" type="presParOf" srcId="{595F272C-D9FB-47A3-8715-DAC22527759B}" destId="{88486E30-F40D-F345-82E7-8403AFE414D5}" srcOrd="4" destOrd="0" presId="urn:microsoft.com/office/officeart/2005/8/layout/chevronAccent+Icon"/>
    <dgm:cxn modelId="{97113F7E-20AC-124C-9642-C37D6EAFB172}" type="presParOf" srcId="{88486E30-F40D-F345-82E7-8403AFE414D5}" destId="{4372BCFD-6213-BF4C-8F70-9448AE9F8562}" srcOrd="0" destOrd="0" presId="urn:microsoft.com/office/officeart/2005/8/layout/chevronAccent+Icon"/>
    <dgm:cxn modelId="{D61742FC-57BC-FC4C-B6E0-BC00E84162E5}" type="presParOf" srcId="{88486E30-F40D-F345-82E7-8403AFE414D5}" destId="{374076EF-9B53-054A-B0E4-1DD3B4406307}" srcOrd="1" destOrd="0" presId="urn:microsoft.com/office/officeart/2005/8/layout/chevronAccent+Icon"/>
    <dgm:cxn modelId="{A75C842E-12A5-A843-A686-5ECC2DD58330}" type="presParOf" srcId="{595F272C-D9FB-47A3-8715-DAC22527759B}" destId="{CFAA4306-089A-1A47-8535-D5BE60AEA05D}" srcOrd="5" destOrd="0" presId="urn:microsoft.com/office/officeart/2005/8/layout/chevronAccent+Icon"/>
    <dgm:cxn modelId="{C7222239-961E-5D47-8595-1D4CF3396E78}" type="presParOf" srcId="{595F272C-D9FB-47A3-8715-DAC22527759B}" destId="{4C34038D-3004-4D9D-9E1F-9166B530D7AD}" srcOrd="6" destOrd="0" presId="urn:microsoft.com/office/officeart/2005/8/layout/chevronAccent+Icon"/>
    <dgm:cxn modelId="{EBE3F185-C203-B941-9A2E-26A4B8176BD8}" type="presParOf" srcId="{4C34038D-3004-4D9D-9E1F-9166B530D7AD}" destId="{F64B6E13-4939-447B-8A84-389F84CB1832}" srcOrd="0" destOrd="0" presId="urn:microsoft.com/office/officeart/2005/8/layout/chevronAccent+Icon"/>
    <dgm:cxn modelId="{63C6F903-5FAF-9D4F-914F-DF4966032132}" type="presParOf" srcId="{4C34038D-3004-4D9D-9E1F-9166B530D7AD}" destId="{2AD42F5E-6106-43A9-B6C1-B110FD38C1AF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E8DF33-58FA-BB47-94FF-DF12DC255BF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15CAD69-E974-024C-9867-D72EE15432EE}">
      <dgm:prSet phldrT="[Texto]"/>
      <dgm:spPr/>
      <dgm:t>
        <a:bodyPr/>
        <a:lstStyle/>
        <a:p>
          <a:r>
            <a:rPr lang="es-ES" dirty="0" err="1"/>
            <a:t>mediation</a:t>
          </a:r>
          <a:endParaRPr lang="es-ES" dirty="0"/>
        </a:p>
      </dgm:t>
    </dgm:pt>
    <dgm:pt modelId="{55A77550-1F72-A443-A5B5-597E7D04E18A}" type="parTrans" cxnId="{F37A1093-2887-F447-A73F-FC5BF2B06987}">
      <dgm:prSet/>
      <dgm:spPr/>
      <dgm:t>
        <a:bodyPr/>
        <a:lstStyle/>
        <a:p>
          <a:endParaRPr lang="es-ES"/>
        </a:p>
      </dgm:t>
    </dgm:pt>
    <dgm:pt modelId="{1A104474-242E-E140-A7B6-CE04C746AC26}" type="sibTrans" cxnId="{F37A1093-2887-F447-A73F-FC5BF2B06987}">
      <dgm:prSet/>
      <dgm:spPr/>
      <dgm:t>
        <a:bodyPr/>
        <a:lstStyle/>
        <a:p>
          <a:endParaRPr lang="es-ES"/>
        </a:p>
      </dgm:t>
    </dgm:pt>
    <dgm:pt modelId="{03BCBE5E-F1E5-9242-B940-6439F8032615}">
      <dgm:prSet phldrT="[Texto]"/>
      <dgm:spPr/>
      <dgm:t>
        <a:bodyPr/>
        <a:lstStyle/>
        <a:p>
          <a:r>
            <a:rPr lang="es-ES" dirty="0" err="1"/>
            <a:t>workplace</a:t>
          </a:r>
          <a:r>
            <a:rPr lang="es-ES" dirty="0"/>
            <a:t> </a:t>
          </a:r>
          <a:r>
            <a:rPr lang="es-ES" dirty="0" err="1"/>
            <a:t>mediation</a:t>
          </a:r>
          <a:endParaRPr lang="es-ES" dirty="0"/>
        </a:p>
      </dgm:t>
    </dgm:pt>
    <dgm:pt modelId="{27B6E786-86E3-934E-8993-C7B814DAFAE1}" type="parTrans" cxnId="{F72BAAA2-6836-7A4C-8405-87F5BE660F32}">
      <dgm:prSet/>
      <dgm:spPr/>
      <dgm:t>
        <a:bodyPr/>
        <a:lstStyle/>
        <a:p>
          <a:endParaRPr lang="es-ES"/>
        </a:p>
      </dgm:t>
    </dgm:pt>
    <dgm:pt modelId="{EA1A1FC1-0050-EF4A-A683-D7826768E0C5}" type="sibTrans" cxnId="{F72BAAA2-6836-7A4C-8405-87F5BE660F32}">
      <dgm:prSet/>
      <dgm:spPr/>
      <dgm:t>
        <a:bodyPr/>
        <a:lstStyle/>
        <a:p>
          <a:endParaRPr lang="es-ES"/>
        </a:p>
      </dgm:t>
    </dgm:pt>
    <dgm:pt modelId="{0007E43A-9A21-F94C-A930-E64B0638F3A1}" type="pres">
      <dgm:prSet presAssocID="{59E8DF33-58FA-BB47-94FF-DF12DC255BFE}" presName="compositeShape" presStyleCnt="0">
        <dgm:presLayoutVars>
          <dgm:chMax val="7"/>
          <dgm:dir/>
          <dgm:resizeHandles val="exact"/>
        </dgm:presLayoutVars>
      </dgm:prSet>
      <dgm:spPr/>
    </dgm:pt>
    <dgm:pt modelId="{D852E63C-EC40-9C42-BC8D-ECA90377B1A6}" type="pres">
      <dgm:prSet presAssocID="{315CAD69-E974-024C-9867-D72EE15432EE}" presName="circ1" presStyleLbl="vennNode1" presStyleIdx="0" presStyleCnt="2"/>
      <dgm:spPr/>
    </dgm:pt>
    <dgm:pt modelId="{305AB4E6-78D0-D44C-8335-50184BF82024}" type="pres">
      <dgm:prSet presAssocID="{315CAD69-E974-024C-9867-D72EE15432E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7EB9E66-A13E-7B4E-BC05-BE3209CB9526}" type="pres">
      <dgm:prSet presAssocID="{03BCBE5E-F1E5-9242-B940-6439F8032615}" presName="circ2" presStyleLbl="vennNode1" presStyleIdx="1" presStyleCnt="2"/>
      <dgm:spPr/>
    </dgm:pt>
    <dgm:pt modelId="{260B9365-05C7-BB46-9C94-58426190365F}" type="pres">
      <dgm:prSet presAssocID="{03BCBE5E-F1E5-9242-B940-6439F803261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96DBC0C-CD5C-4541-9B50-CAE50689B457}" type="presOf" srcId="{03BCBE5E-F1E5-9242-B940-6439F8032615}" destId="{47EB9E66-A13E-7B4E-BC05-BE3209CB9526}" srcOrd="0" destOrd="0" presId="urn:microsoft.com/office/officeart/2005/8/layout/venn1"/>
    <dgm:cxn modelId="{F37A1093-2887-F447-A73F-FC5BF2B06987}" srcId="{59E8DF33-58FA-BB47-94FF-DF12DC255BFE}" destId="{315CAD69-E974-024C-9867-D72EE15432EE}" srcOrd="0" destOrd="0" parTransId="{55A77550-1F72-A443-A5B5-597E7D04E18A}" sibTransId="{1A104474-242E-E140-A7B6-CE04C746AC26}"/>
    <dgm:cxn modelId="{9A85E996-6192-5E4D-81FD-1B3C85D32BD4}" type="presOf" srcId="{315CAD69-E974-024C-9867-D72EE15432EE}" destId="{D852E63C-EC40-9C42-BC8D-ECA90377B1A6}" srcOrd="0" destOrd="0" presId="urn:microsoft.com/office/officeart/2005/8/layout/venn1"/>
    <dgm:cxn modelId="{F72BAAA2-6836-7A4C-8405-87F5BE660F32}" srcId="{59E8DF33-58FA-BB47-94FF-DF12DC255BFE}" destId="{03BCBE5E-F1E5-9242-B940-6439F8032615}" srcOrd="1" destOrd="0" parTransId="{27B6E786-86E3-934E-8993-C7B814DAFAE1}" sibTransId="{EA1A1FC1-0050-EF4A-A683-D7826768E0C5}"/>
    <dgm:cxn modelId="{FC2AB3D2-5D64-814E-8074-945D8CBCCBCC}" type="presOf" srcId="{59E8DF33-58FA-BB47-94FF-DF12DC255BFE}" destId="{0007E43A-9A21-F94C-A930-E64B0638F3A1}" srcOrd="0" destOrd="0" presId="urn:microsoft.com/office/officeart/2005/8/layout/venn1"/>
    <dgm:cxn modelId="{130A2AD9-14E0-7444-BDCE-A9A4C4A9777C}" type="presOf" srcId="{315CAD69-E974-024C-9867-D72EE15432EE}" destId="{305AB4E6-78D0-D44C-8335-50184BF82024}" srcOrd="1" destOrd="0" presId="urn:microsoft.com/office/officeart/2005/8/layout/venn1"/>
    <dgm:cxn modelId="{B8FD6CF1-C1ED-7540-888F-7453C3D493B4}" type="presOf" srcId="{03BCBE5E-F1E5-9242-B940-6439F8032615}" destId="{260B9365-05C7-BB46-9C94-58426190365F}" srcOrd="1" destOrd="0" presId="urn:microsoft.com/office/officeart/2005/8/layout/venn1"/>
    <dgm:cxn modelId="{1F108008-89A5-FD49-A3E5-18420E36902B}" type="presParOf" srcId="{0007E43A-9A21-F94C-A930-E64B0638F3A1}" destId="{D852E63C-EC40-9C42-BC8D-ECA90377B1A6}" srcOrd="0" destOrd="0" presId="urn:microsoft.com/office/officeart/2005/8/layout/venn1"/>
    <dgm:cxn modelId="{F553E396-B07C-FB4B-807E-055C5F703536}" type="presParOf" srcId="{0007E43A-9A21-F94C-A930-E64B0638F3A1}" destId="{305AB4E6-78D0-D44C-8335-50184BF82024}" srcOrd="1" destOrd="0" presId="urn:microsoft.com/office/officeart/2005/8/layout/venn1"/>
    <dgm:cxn modelId="{CD896F2C-16C6-374E-8211-F6EDD3C02866}" type="presParOf" srcId="{0007E43A-9A21-F94C-A930-E64B0638F3A1}" destId="{47EB9E66-A13E-7B4E-BC05-BE3209CB9526}" srcOrd="2" destOrd="0" presId="urn:microsoft.com/office/officeart/2005/8/layout/venn1"/>
    <dgm:cxn modelId="{CA0769C3-12AE-6045-ADE6-AAF6217F4A8C}" type="presParOf" srcId="{0007E43A-9A21-F94C-A930-E64B0638F3A1}" destId="{260B9365-05C7-BB46-9C94-58426190365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CE395-D61C-0B4D-8526-EC3362CAD4FC}">
      <dsp:nvSpPr>
        <dsp:cNvPr id="0" name=""/>
        <dsp:cNvSpPr/>
      </dsp:nvSpPr>
      <dsp:spPr>
        <a:xfrm>
          <a:off x="739299" y="74"/>
          <a:ext cx="2184325" cy="13105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A. Demanda Despido Colectivo 21-10-21: Sentencia TSJ L. Palmas 13-7-22, r. 12/21 y STS 22-6-23, r. 223/22. </a:t>
          </a:r>
          <a:r>
            <a:rPr lang="es-ES" sz="1200" b="1" kern="1200"/>
            <a:t>Total 18 meses</a:t>
          </a:r>
          <a:r>
            <a:rPr lang="es-ES" sz="1200" kern="1200"/>
            <a:t>; </a:t>
          </a:r>
          <a:endParaRPr lang="en-US" sz="1200" kern="1200"/>
        </a:p>
      </dsp:txBody>
      <dsp:txXfrm>
        <a:off x="739299" y="74"/>
        <a:ext cx="2184325" cy="1310595"/>
      </dsp:txXfrm>
    </dsp:sp>
    <dsp:sp modelId="{2E84953B-8801-784C-9A83-BF75E79457A0}">
      <dsp:nvSpPr>
        <dsp:cNvPr id="0" name=""/>
        <dsp:cNvSpPr/>
      </dsp:nvSpPr>
      <dsp:spPr>
        <a:xfrm>
          <a:off x="3142058" y="74"/>
          <a:ext cx="2184325" cy="13105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B. Demanda Despido Colectivo 28-04-22: STSJ P. Vasco: 11-07-22 y STS 12-07-23, r. 19/23. </a:t>
          </a:r>
          <a:r>
            <a:rPr lang="es-ES" sz="1200" b="1" kern="1200"/>
            <a:t>Total: 15 meses</a:t>
          </a:r>
          <a:r>
            <a:rPr lang="es-ES" sz="1200" kern="1200"/>
            <a:t>; </a:t>
          </a:r>
          <a:endParaRPr lang="en-US" sz="1200" kern="1200"/>
        </a:p>
      </dsp:txBody>
      <dsp:txXfrm>
        <a:off x="3142058" y="74"/>
        <a:ext cx="2184325" cy="1310595"/>
      </dsp:txXfrm>
    </dsp:sp>
    <dsp:sp modelId="{E3C7EA49-142D-9A46-8C6D-382DDCD3F06F}">
      <dsp:nvSpPr>
        <dsp:cNvPr id="0" name=""/>
        <dsp:cNvSpPr/>
      </dsp:nvSpPr>
      <dsp:spPr>
        <a:xfrm>
          <a:off x="5544816" y="74"/>
          <a:ext cx="2184325" cy="13105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C. Demanda impugnación de convenio: STSJ C. Valenciana 9-12-20, r. 20/20 y STS 12-9-23, r. 127/21. </a:t>
          </a:r>
          <a:r>
            <a:rPr lang="es-ES" sz="1200" b="1" kern="1200"/>
            <a:t>Total 33 meses</a:t>
          </a:r>
          <a:r>
            <a:rPr lang="es-ES" sz="1200" kern="1200"/>
            <a:t>; </a:t>
          </a:r>
          <a:endParaRPr lang="en-US" sz="1200" kern="1200"/>
        </a:p>
      </dsp:txBody>
      <dsp:txXfrm>
        <a:off x="5544816" y="74"/>
        <a:ext cx="2184325" cy="1310595"/>
      </dsp:txXfrm>
    </dsp:sp>
    <dsp:sp modelId="{17108BA0-C3CD-E443-B1AD-491144ED59F9}">
      <dsp:nvSpPr>
        <dsp:cNvPr id="0" name=""/>
        <dsp:cNvSpPr/>
      </dsp:nvSpPr>
      <dsp:spPr>
        <a:xfrm>
          <a:off x="7947574" y="74"/>
          <a:ext cx="2184325" cy="13105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D. Demanda de C. Colectivo 12-1-21: </a:t>
          </a:r>
          <a:r>
            <a:rPr lang="es-ES" sz="1200" u="sng" kern="1200"/>
            <a:t>SIMA 29-09-2020</a:t>
          </a:r>
          <a:r>
            <a:rPr lang="es-ES" sz="1200" kern="1200"/>
            <a:t>, s.a.; SAN 21-7-21 y STS  12-9-23, r. 330/21. </a:t>
          </a:r>
          <a:r>
            <a:rPr lang="es-ES" sz="1200" b="1" kern="1200"/>
            <a:t>Total 33 meses</a:t>
          </a:r>
          <a:r>
            <a:rPr lang="es-ES" sz="1200" kern="1200"/>
            <a:t>; </a:t>
          </a:r>
          <a:endParaRPr lang="en-US" sz="1200" kern="1200"/>
        </a:p>
      </dsp:txBody>
      <dsp:txXfrm>
        <a:off x="7947574" y="74"/>
        <a:ext cx="2184325" cy="1310595"/>
      </dsp:txXfrm>
    </dsp:sp>
    <dsp:sp modelId="{A0A07DDC-F259-E54E-AD5F-AF957AC17D02}">
      <dsp:nvSpPr>
        <dsp:cNvPr id="0" name=""/>
        <dsp:cNvSpPr/>
      </dsp:nvSpPr>
      <dsp:spPr>
        <a:xfrm>
          <a:off x="739299" y="1529102"/>
          <a:ext cx="2184325" cy="13105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E. Demanda Derechos Fundamentales 28-10-20: SAN 2-2-21, p. 471/20 y STS 12-9-23, r. 100/21. </a:t>
          </a:r>
          <a:r>
            <a:rPr lang="es-ES" sz="1200" b="1" kern="1200"/>
            <a:t>Total 35 meses</a:t>
          </a:r>
          <a:r>
            <a:rPr lang="es-ES" sz="1200" kern="1200"/>
            <a:t>; </a:t>
          </a:r>
          <a:endParaRPr lang="en-US" sz="1200" kern="1200"/>
        </a:p>
      </dsp:txBody>
      <dsp:txXfrm>
        <a:off x="739299" y="1529102"/>
        <a:ext cx="2184325" cy="1310595"/>
      </dsp:txXfrm>
    </dsp:sp>
    <dsp:sp modelId="{48534EA2-676C-314C-AA85-78527D424A0C}">
      <dsp:nvSpPr>
        <dsp:cNvPr id="0" name=""/>
        <dsp:cNvSpPr/>
      </dsp:nvSpPr>
      <dsp:spPr>
        <a:xfrm>
          <a:off x="3142058" y="1529102"/>
          <a:ext cx="2184325" cy="13105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F. Demanda de D. Fundamentales 23-10-2020: STSJ Galicia 26-04-2021, rec. 45/2020 y STS 27-09-2023, rec. 174/2019. </a:t>
          </a:r>
          <a:r>
            <a:rPr lang="es-ES" sz="1200" b="1" kern="1200"/>
            <a:t>Total 35 meses</a:t>
          </a:r>
          <a:r>
            <a:rPr lang="es-ES" sz="1200" kern="1200"/>
            <a:t>; </a:t>
          </a:r>
          <a:endParaRPr lang="en-US" sz="1200" kern="1200"/>
        </a:p>
      </dsp:txBody>
      <dsp:txXfrm>
        <a:off x="3142058" y="1529102"/>
        <a:ext cx="2184325" cy="1310595"/>
      </dsp:txXfrm>
    </dsp:sp>
    <dsp:sp modelId="{2D4EF41D-20E0-034F-883E-A13BD6BC93E9}">
      <dsp:nvSpPr>
        <dsp:cNvPr id="0" name=""/>
        <dsp:cNvSpPr/>
      </dsp:nvSpPr>
      <dsp:spPr>
        <a:xfrm>
          <a:off x="5544816" y="1529102"/>
          <a:ext cx="2184325" cy="13105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G. Demanda de conflicto colectivo 24-05-2018: </a:t>
          </a:r>
          <a:r>
            <a:rPr lang="es-ES" sz="1200" u="sng" kern="1200"/>
            <a:t>SIMA 21-05-2019</a:t>
          </a:r>
          <a:r>
            <a:rPr lang="es-ES" sz="1200" kern="1200"/>
            <a:t>; SAN 5-05-2021, proced. 138/18 y acumulados. STS 3-10-2023, rec. 239/2021. </a:t>
          </a:r>
          <a:r>
            <a:rPr lang="es-ES" sz="1200" b="1" kern="1200"/>
            <a:t>Total 65 meses</a:t>
          </a:r>
          <a:r>
            <a:rPr lang="es-ES" sz="1200" kern="1200"/>
            <a:t>; </a:t>
          </a:r>
          <a:endParaRPr lang="en-US" sz="1200" kern="1200"/>
        </a:p>
      </dsp:txBody>
      <dsp:txXfrm>
        <a:off x="5544816" y="1529102"/>
        <a:ext cx="2184325" cy="1310595"/>
      </dsp:txXfrm>
    </dsp:sp>
    <dsp:sp modelId="{95ED2D14-C746-F54F-9D00-1546F525CA52}">
      <dsp:nvSpPr>
        <dsp:cNvPr id="0" name=""/>
        <dsp:cNvSpPr/>
      </dsp:nvSpPr>
      <dsp:spPr>
        <a:xfrm>
          <a:off x="7947574" y="1529102"/>
          <a:ext cx="2184325" cy="13105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H. Demanda de conflicto colectivo 28-04-2021: </a:t>
          </a:r>
          <a:r>
            <a:rPr lang="es-ES" sz="1200" u="sng" kern="1200"/>
            <a:t>conciliación ante la DGT 21-11-2019</a:t>
          </a:r>
          <a:r>
            <a:rPr lang="es-ES" sz="1200" kern="1200"/>
            <a:t>; SAN 28-09-2021, proced. 146/2021. STS 4-10-2023, rec. 3/2021. </a:t>
          </a:r>
          <a:r>
            <a:rPr lang="es-ES" sz="1200" b="1" kern="1200"/>
            <a:t>Total 30 meses</a:t>
          </a:r>
          <a:r>
            <a:rPr lang="es-ES" sz="1200" kern="1200"/>
            <a:t>. </a:t>
          </a:r>
          <a:endParaRPr lang="en-US" sz="1200" kern="1200"/>
        </a:p>
      </dsp:txBody>
      <dsp:txXfrm>
        <a:off x="7947574" y="1529102"/>
        <a:ext cx="2184325" cy="1310595"/>
      </dsp:txXfrm>
    </dsp:sp>
    <dsp:sp modelId="{7945B1B5-8A41-2149-AB49-AF3CF02A07F7}">
      <dsp:nvSpPr>
        <dsp:cNvPr id="0" name=""/>
        <dsp:cNvSpPr/>
      </dsp:nvSpPr>
      <dsp:spPr>
        <a:xfrm>
          <a:off x="3142058" y="3058130"/>
          <a:ext cx="2184325" cy="13105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I. Demanda de conflicto colectivo 18-05-2021. </a:t>
          </a:r>
          <a:r>
            <a:rPr lang="es-ES" sz="1200" u="sng" kern="1200"/>
            <a:t>SIMA 15-04-2021</a:t>
          </a:r>
          <a:r>
            <a:rPr lang="es-ES" sz="1200" kern="1200"/>
            <a:t>. SAN 20-09-2021, proced. 165/2021. TS 5-10-2023, rec. 5/2022. </a:t>
          </a:r>
          <a:r>
            <a:rPr lang="es-ES" sz="1200" b="1" kern="1200"/>
            <a:t>Total 30 meses</a:t>
          </a:r>
          <a:r>
            <a:rPr lang="es-ES" sz="1200" kern="1200"/>
            <a:t>.</a:t>
          </a:r>
          <a:endParaRPr lang="en-US" sz="1200" kern="1200"/>
        </a:p>
      </dsp:txBody>
      <dsp:txXfrm>
        <a:off x="3142058" y="3058130"/>
        <a:ext cx="2184325" cy="1310595"/>
      </dsp:txXfrm>
    </dsp:sp>
    <dsp:sp modelId="{AC6EF663-FBAD-6D4F-88F3-98963AA82567}">
      <dsp:nvSpPr>
        <dsp:cNvPr id="0" name=""/>
        <dsp:cNvSpPr/>
      </dsp:nvSpPr>
      <dsp:spPr>
        <a:xfrm>
          <a:off x="5544816" y="3058130"/>
          <a:ext cx="2184325" cy="13105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J. Demanda de conflicto colectivo 24-03-2021. </a:t>
          </a:r>
          <a:r>
            <a:rPr lang="es-ES" sz="1200" u="sng" kern="1200"/>
            <a:t>No consta SIMA</a:t>
          </a:r>
          <a:r>
            <a:rPr lang="es-ES" sz="1200" kern="1200"/>
            <a:t>. SAN 22-06-2021, proced. 92/2021. TS 11-10-2023, rec. 311/2021. </a:t>
          </a:r>
          <a:r>
            <a:rPr lang="es-ES" sz="1200" b="1" kern="1200"/>
            <a:t>Total 31 meses</a:t>
          </a:r>
          <a:r>
            <a:rPr lang="es-ES" sz="1200" kern="1200"/>
            <a:t>. </a:t>
          </a:r>
          <a:endParaRPr lang="en-US" sz="1200" kern="1200"/>
        </a:p>
      </dsp:txBody>
      <dsp:txXfrm>
        <a:off x="5544816" y="3058130"/>
        <a:ext cx="2184325" cy="1310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39A79-2BAC-8B46-AD54-2043EC7440C6}">
      <dsp:nvSpPr>
        <dsp:cNvPr id="0" name=""/>
        <dsp:cNvSpPr/>
      </dsp:nvSpPr>
      <dsp:spPr>
        <a:xfrm>
          <a:off x="2678" y="2193891"/>
          <a:ext cx="1158958" cy="1158958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0906E-5535-E44B-91E6-5BC61E8B88D2}">
      <dsp:nvSpPr>
        <dsp:cNvPr id="0" name=""/>
        <dsp:cNvSpPr/>
      </dsp:nvSpPr>
      <dsp:spPr>
        <a:xfrm rot="17700000">
          <a:off x="411043" y="1249103"/>
          <a:ext cx="1440714" cy="69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En la Organización</a:t>
          </a:r>
        </a:p>
      </dsp:txBody>
      <dsp:txXfrm>
        <a:off x="411043" y="1249103"/>
        <a:ext cx="1440714" cy="694312"/>
      </dsp:txXfrm>
    </dsp:sp>
    <dsp:sp modelId="{6A2BC0AB-5785-A14F-8C55-A0BF97FD4CFC}">
      <dsp:nvSpPr>
        <dsp:cNvPr id="0" name=""/>
        <dsp:cNvSpPr/>
      </dsp:nvSpPr>
      <dsp:spPr>
        <a:xfrm>
          <a:off x="1248933" y="2472584"/>
          <a:ext cx="601572" cy="601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C2D86-E467-B743-8A20-E0B8910DEA82}">
      <dsp:nvSpPr>
        <dsp:cNvPr id="0" name=""/>
        <dsp:cNvSpPr/>
      </dsp:nvSpPr>
      <dsp:spPr>
        <a:xfrm rot="17700000">
          <a:off x="536453" y="3309878"/>
          <a:ext cx="1246285" cy="60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Las partes tienen un conflicto</a:t>
          </a:r>
        </a:p>
      </dsp:txBody>
      <dsp:txXfrm>
        <a:off x="536453" y="3309878"/>
        <a:ext cx="1246285" cy="600912"/>
      </dsp:txXfrm>
    </dsp:sp>
    <dsp:sp modelId="{8A3E7F3F-CBF6-DA4A-9C3D-CBC2ACB922B4}">
      <dsp:nvSpPr>
        <dsp:cNvPr id="0" name=""/>
        <dsp:cNvSpPr/>
      </dsp:nvSpPr>
      <dsp:spPr>
        <a:xfrm rot="17700000">
          <a:off x="1316701" y="1635950"/>
          <a:ext cx="1246285" cy="60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49726-3210-744E-B877-C19BE5CD2789}">
      <dsp:nvSpPr>
        <dsp:cNvPr id="0" name=""/>
        <dsp:cNvSpPr/>
      </dsp:nvSpPr>
      <dsp:spPr>
        <a:xfrm>
          <a:off x="1937710" y="2472584"/>
          <a:ext cx="601572" cy="601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63E8E-27E0-944E-85DD-2E31421806ED}">
      <dsp:nvSpPr>
        <dsp:cNvPr id="0" name=""/>
        <dsp:cNvSpPr/>
      </dsp:nvSpPr>
      <dsp:spPr>
        <a:xfrm rot="17700000">
          <a:off x="1225230" y="3309878"/>
          <a:ext cx="1246285" cy="60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El conflicto NO se resuelve</a:t>
          </a:r>
        </a:p>
      </dsp:txBody>
      <dsp:txXfrm>
        <a:off x="1225230" y="3309878"/>
        <a:ext cx="1246285" cy="600912"/>
      </dsp:txXfrm>
    </dsp:sp>
    <dsp:sp modelId="{B8DBE253-594E-3E4B-BA6B-65292186FEB5}">
      <dsp:nvSpPr>
        <dsp:cNvPr id="0" name=""/>
        <dsp:cNvSpPr/>
      </dsp:nvSpPr>
      <dsp:spPr>
        <a:xfrm rot="17700000">
          <a:off x="2005478" y="1635950"/>
          <a:ext cx="1246285" cy="60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58D27-BCAD-364E-BDE1-DA6BDF29D976}">
      <dsp:nvSpPr>
        <dsp:cNvPr id="0" name=""/>
        <dsp:cNvSpPr/>
      </dsp:nvSpPr>
      <dsp:spPr>
        <a:xfrm>
          <a:off x="2626580" y="2193891"/>
          <a:ext cx="1158958" cy="1158958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A0C72-C5B5-BA40-A268-558B689CC2D8}">
      <dsp:nvSpPr>
        <dsp:cNvPr id="0" name=""/>
        <dsp:cNvSpPr/>
      </dsp:nvSpPr>
      <dsp:spPr>
        <a:xfrm rot="17700000">
          <a:off x="3034945" y="1249103"/>
          <a:ext cx="1440714" cy="69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Preparándose para el Sistema Judicial</a:t>
          </a:r>
        </a:p>
      </dsp:txBody>
      <dsp:txXfrm>
        <a:off x="3034945" y="1249103"/>
        <a:ext cx="1440714" cy="694312"/>
      </dsp:txXfrm>
    </dsp:sp>
    <dsp:sp modelId="{E51ED6EF-DFAE-3647-B794-F980792B9F95}">
      <dsp:nvSpPr>
        <dsp:cNvPr id="0" name=""/>
        <dsp:cNvSpPr/>
      </dsp:nvSpPr>
      <dsp:spPr>
        <a:xfrm>
          <a:off x="3872836" y="2472584"/>
          <a:ext cx="601572" cy="601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C870B-8924-D145-8439-BBE7A0570E51}">
      <dsp:nvSpPr>
        <dsp:cNvPr id="0" name=""/>
        <dsp:cNvSpPr/>
      </dsp:nvSpPr>
      <dsp:spPr>
        <a:xfrm rot="17700000">
          <a:off x="3160355" y="3309878"/>
          <a:ext cx="1246285" cy="60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Demanda, consulta con un agente: Graduado Social</a:t>
          </a:r>
        </a:p>
      </dsp:txBody>
      <dsp:txXfrm>
        <a:off x="3160355" y="3309878"/>
        <a:ext cx="1246285" cy="600912"/>
      </dsp:txXfrm>
    </dsp:sp>
    <dsp:sp modelId="{5AC69B7F-E3A9-5749-AC39-410BF66B6DFF}">
      <dsp:nvSpPr>
        <dsp:cNvPr id="0" name=""/>
        <dsp:cNvSpPr/>
      </dsp:nvSpPr>
      <dsp:spPr>
        <a:xfrm rot="17700000">
          <a:off x="3940604" y="1635950"/>
          <a:ext cx="1246285" cy="60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2C3D9-E763-3B40-8C00-36309D508FBC}">
      <dsp:nvSpPr>
        <dsp:cNvPr id="0" name=""/>
        <dsp:cNvSpPr/>
      </dsp:nvSpPr>
      <dsp:spPr>
        <a:xfrm>
          <a:off x="4561613" y="2472584"/>
          <a:ext cx="601572" cy="601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4949C-6690-A143-ACF6-D95D7F7B5D0F}">
      <dsp:nvSpPr>
        <dsp:cNvPr id="0" name=""/>
        <dsp:cNvSpPr/>
      </dsp:nvSpPr>
      <dsp:spPr>
        <a:xfrm rot="17700000">
          <a:off x="3849132" y="3309878"/>
          <a:ext cx="1246285" cy="60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Representantes: Sindicatos</a:t>
          </a:r>
        </a:p>
      </dsp:txBody>
      <dsp:txXfrm>
        <a:off x="3849132" y="3309878"/>
        <a:ext cx="1246285" cy="600912"/>
      </dsp:txXfrm>
    </dsp:sp>
    <dsp:sp modelId="{B3D72C10-3985-4A42-B266-D84AF0E82EA4}">
      <dsp:nvSpPr>
        <dsp:cNvPr id="0" name=""/>
        <dsp:cNvSpPr/>
      </dsp:nvSpPr>
      <dsp:spPr>
        <a:xfrm rot="17700000">
          <a:off x="4629381" y="1635950"/>
          <a:ext cx="1246285" cy="60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0682A-CFEF-F14A-B49C-71434603E267}">
      <dsp:nvSpPr>
        <dsp:cNvPr id="0" name=""/>
        <dsp:cNvSpPr/>
      </dsp:nvSpPr>
      <dsp:spPr>
        <a:xfrm>
          <a:off x="5250482" y="2193891"/>
          <a:ext cx="1158958" cy="1158958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3E54E-9988-924B-82F8-17DE989A4664}">
      <dsp:nvSpPr>
        <dsp:cNvPr id="0" name=""/>
        <dsp:cNvSpPr/>
      </dsp:nvSpPr>
      <dsp:spPr>
        <a:xfrm rot="17700000">
          <a:off x="5658847" y="1249103"/>
          <a:ext cx="1440714" cy="69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Sistema de Mediación</a:t>
          </a:r>
        </a:p>
      </dsp:txBody>
      <dsp:txXfrm>
        <a:off x="5658847" y="1249103"/>
        <a:ext cx="1440714" cy="694312"/>
      </dsp:txXfrm>
    </dsp:sp>
    <dsp:sp modelId="{48FD30D1-87A3-2C4D-BC34-B28373451824}">
      <dsp:nvSpPr>
        <dsp:cNvPr id="0" name=""/>
        <dsp:cNvSpPr/>
      </dsp:nvSpPr>
      <dsp:spPr>
        <a:xfrm>
          <a:off x="6496738" y="2472584"/>
          <a:ext cx="601572" cy="601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969DA-759E-C740-803A-4337BF235FED}">
      <dsp:nvSpPr>
        <dsp:cNvPr id="0" name=""/>
        <dsp:cNvSpPr/>
      </dsp:nvSpPr>
      <dsp:spPr>
        <a:xfrm rot="17700000">
          <a:off x="5784257" y="3309878"/>
          <a:ext cx="1246285" cy="60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Intervienen mediadores-as</a:t>
          </a:r>
        </a:p>
      </dsp:txBody>
      <dsp:txXfrm>
        <a:off x="5784257" y="3309878"/>
        <a:ext cx="1246285" cy="600912"/>
      </dsp:txXfrm>
    </dsp:sp>
    <dsp:sp modelId="{14AE8297-3FC5-1C4B-B65B-202DCFB62382}">
      <dsp:nvSpPr>
        <dsp:cNvPr id="0" name=""/>
        <dsp:cNvSpPr/>
      </dsp:nvSpPr>
      <dsp:spPr>
        <a:xfrm rot="17700000">
          <a:off x="6564506" y="1635950"/>
          <a:ext cx="1246285" cy="60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5666D-7A62-2E41-9C91-D6FE16A47BAB}">
      <dsp:nvSpPr>
        <dsp:cNvPr id="0" name=""/>
        <dsp:cNvSpPr/>
      </dsp:nvSpPr>
      <dsp:spPr>
        <a:xfrm>
          <a:off x="7185608" y="2193891"/>
          <a:ext cx="1158958" cy="1158958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A8AD6-BB89-4541-B4D2-FE7A2C9210C3}">
      <dsp:nvSpPr>
        <dsp:cNvPr id="0" name=""/>
        <dsp:cNvSpPr/>
      </dsp:nvSpPr>
      <dsp:spPr>
        <a:xfrm rot="17700000">
          <a:off x="7593972" y="1249103"/>
          <a:ext cx="1440714" cy="69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Sistema Judicial</a:t>
          </a:r>
        </a:p>
      </dsp:txBody>
      <dsp:txXfrm>
        <a:off x="7593972" y="1249103"/>
        <a:ext cx="1440714" cy="694312"/>
      </dsp:txXfrm>
    </dsp:sp>
    <dsp:sp modelId="{D821B0FE-05DE-2D42-A747-51EC59C9DAA2}">
      <dsp:nvSpPr>
        <dsp:cNvPr id="0" name=""/>
        <dsp:cNvSpPr/>
      </dsp:nvSpPr>
      <dsp:spPr>
        <a:xfrm>
          <a:off x="8431863" y="2472584"/>
          <a:ext cx="601572" cy="601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B1C2C-407A-D04F-A580-E06E857415F5}">
      <dsp:nvSpPr>
        <dsp:cNvPr id="0" name=""/>
        <dsp:cNvSpPr/>
      </dsp:nvSpPr>
      <dsp:spPr>
        <a:xfrm rot="17700000">
          <a:off x="7719382" y="3309878"/>
          <a:ext cx="1246285" cy="60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Mediación </a:t>
          </a:r>
          <a:r>
            <a:rPr lang="es-ES" sz="1200" kern="1200" dirty="0" err="1"/>
            <a:t>Intrajudicial</a:t>
          </a:r>
          <a:endParaRPr lang="es-ES" sz="1200" kern="1200" dirty="0"/>
        </a:p>
      </dsp:txBody>
      <dsp:txXfrm>
        <a:off x="7719382" y="3309878"/>
        <a:ext cx="1246285" cy="600912"/>
      </dsp:txXfrm>
    </dsp:sp>
    <dsp:sp modelId="{BBF9CCC3-3FED-9D46-980A-63006F104A66}">
      <dsp:nvSpPr>
        <dsp:cNvPr id="0" name=""/>
        <dsp:cNvSpPr/>
      </dsp:nvSpPr>
      <dsp:spPr>
        <a:xfrm rot="17700000">
          <a:off x="8499631" y="1635950"/>
          <a:ext cx="1246285" cy="60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A184F-E0E5-2744-ABDE-1A1E02F42B3E}">
      <dsp:nvSpPr>
        <dsp:cNvPr id="0" name=""/>
        <dsp:cNvSpPr/>
      </dsp:nvSpPr>
      <dsp:spPr>
        <a:xfrm>
          <a:off x="9120733" y="2193891"/>
          <a:ext cx="1158958" cy="1158958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C9E2B-9F60-F241-B06E-F267EDC214B5}">
      <dsp:nvSpPr>
        <dsp:cNvPr id="0" name=""/>
        <dsp:cNvSpPr/>
      </dsp:nvSpPr>
      <dsp:spPr>
        <a:xfrm rot="17700000">
          <a:off x="9529097" y="1249103"/>
          <a:ext cx="1440714" cy="69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Post-conflicto</a:t>
          </a:r>
        </a:p>
      </dsp:txBody>
      <dsp:txXfrm>
        <a:off x="9529097" y="1249103"/>
        <a:ext cx="1440714" cy="694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6AFB1-89AE-DD41-AD74-2CFAF5E9287E}">
      <dsp:nvSpPr>
        <dsp:cNvPr id="0" name=""/>
        <dsp:cNvSpPr/>
      </dsp:nvSpPr>
      <dsp:spPr>
        <a:xfrm>
          <a:off x="2035" y="1318204"/>
          <a:ext cx="2346225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En la Organización</a:t>
          </a:r>
        </a:p>
      </dsp:txBody>
      <dsp:txXfrm>
        <a:off x="461035" y="1318204"/>
        <a:ext cx="1428225" cy="918000"/>
      </dsp:txXfrm>
    </dsp:sp>
    <dsp:sp modelId="{6C644135-3964-7A49-8BF1-11C459D3B6D8}">
      <dsp:nvSpPr>
        <dsp:cNvPr id="0" name=""/>
        <dsp:cNvSpPr/>
      </dsp:nvSpPr>
      <dsp:spPr>
        <a:xfrm>
          <a:off x="2035" y="2350954"/>
          <a:ext cx="1876980" cy="1429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Diseño de sistemas</a:t>
          </a:r>
        </a:p>
      </dsp:txBody>
      <dsp:txXfrm>
        <a:off x="2035" y="2350954"/>
        <a:ext cx="1876980" cy="1429593"/>
      </dsp:txXfrm>
    </dsp:sp>
    <dsp:sp modelId="{4B77A13A-6BB4-1A41-B208-699F734E3A6F}">
      <dsp:nvSpPr>
        <dsp:cNvPr id="0" name=""/>
        <dsp:cNvSpPr/>
      </dsp:nvSpPr>
      <dsp:spPr>
        <a:xfrm>
          <a:off x="2132261" y="1318204"/>
          <a:ext cx="2346225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Preparándose para el Sistema Judicial</a:t>
          </a:r>
        </a:p>
      </dsp:txBody>
      <dsp:txXfrm>
        <a:off x="2591261" y="1318204"/>
        <a:ext cx="1428225" cy="918000"/>
      </dsp:txXfrm>
    </dsp:sp>
    <dsp:sp modelId="{F61D8F60-E5A6-BA43-8F0A-3217855FDCDD}">
      <dsp:nvSpPr>
        <dsp:cNvPr id="0" name=""/>
        <dsp:cNvSpPr/>
      </dsp:nvSpPr>
      <dsp:spPr>
        <a:xfrm>
          <a:off x="2132261" y="2350954"/>
          <a:ext cx="1876980" cy="1429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Código Ético: SERCLA, TAMIB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Formación a colegiados/as:</a:t>
          </a:r>
        </a:p>
      </dsp:txBody>
      <dsp:txXfrm>
        <a:off x="2132261" y="2350954"/>
        <a:ext cx="1876980" cy="1429593"/>
      </dsp:txXfrm>
    </dsp:sp>
    <dsp:sp modelId="{4104D9E9-162A-5A41-9CC0-BDE66AED9CF0}">
      <dsp:nvSpPr>
        <dsp:cNvPr id="0" name=""/>
        <dsp:cNvSpPr/>
      </dsp:nvSpPr>
      <dsp:spPr>
        <a:xfrm>
          <a:off x="4262487" y="1318204"/>
          <a:ext cx="2346225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Sistema de Mediación</a:t>
          </a:r>
        </a:p>
      </dsp:txBody>
      <dsp:txXfrm>
        <a:off x="4721487" y="1318204"/>
        <a:ext cx="1428225" cy="918000"/>
      </dsp:txXfrm>
    </dsp:sp>
    <dsp:sp modelId="{7FDA888F-CC68-3846-B8BF-43DD7399DD74}">
      <dsp:nvSpPr>
        <dsp:cNvPr id="0" name=""/>
        <dsp:cNvSpPr/>
      </dsp:nvSpPr>
      <dsp:spPr>
        <a:xfrm>
          <a:off x="4262487" y="2350954"/>
          <a:ext cx="1876980" cy="1429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Formación Avanzada (Mediación en conflictos jurídicos, de sanciones, colectivos...)</a:t>
          </a:r>
        </a:p>
      </dsp:txBody>
      <dsp:txXfrm>
        <a:off x="4262487" y="2350954"/>
        <a:ext cx="1876980" cy="1429593"/>
      </dsp:txXfrm>
    </dsp:sp>
    <dsp:sp modelId="{56CF54EF-CE0D-1842-AAA0-933283FA9701}">
      <dsp:nvSpPr>
        <dsp:cNvPr id="0" name=""/>
        <dsp:cNvSpPr/>
      </dsp:nvSpPr>
      <dsp:spPr>
        <a:xfrm>
          <a:off x="6392712" y="1318204"/>
          <a:ext cx="2346225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Sistema Judicial</a:t>
          </a:r>
        </a:p>
      </dsp:txBody>
      <dsp:txXfrm>
        <a:off x="6851712" y="1318204"/>
        <a:ext cx="1428225" cy="918000"/>
      </dsp:txXfrm>
    </dsp:sp>
    <dsp:sp modelId="{8C7E8123-0905-6845-AD0D-CD1F87E4BE49}">
      <dsp:nvSpPr>
        <dsp:cNvPr id="0" name=""/>
        <dsp:cNvSpPr/>
      </dsp:nvSpPr>
      <dsp:spPr>
        <a:xfrm>
          <a:off x="6392712" y="2350954"/>
          <a:ext cx="1876980" cy="1429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Mediación </a:t>
          </a:r>
          <a:r>
            <a:rPr lang="es-ES" sz="1700" kern="1200" dirty="0" err="1"/>
            <a:t>Intrajudicial</a:t>
          </a:r>
          <a:endParaRPr lang="es-ES" sz="1700" kern="1200" dirty="0"/>
        </a:p>
      </dsp:txBody>
      <dsp:txXfrm>
        <a:off x="6392712" y="2350954"/>
        <a:ext cx="1876980" cy="1429593"/>
      </dsp:txXfrm>
    </dsp:sp>
    <dsp:sp modelId="{A1679FAC-2640-A642-AB91-8C7B294179E9}">
      <dsp:nvSpPr>
        <dsp:cNvPr id="0" name=""/>
        <dsp:cNvSpPr/>
      </dsp:nvSpPr>
      <dsp:spPr>
        <a:xfrm>
          <a:off x="8522938" y="1318204"/>
          <a:ext cx="2346225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Post-conflicto</a:t>
          </a:r>
        </a:p>
      </dsp:txBody>
      <dsp:txXfrm>
        <a:off x="8981938" y="1318204"/>
        <a:ext cx="1428225" cy="918000"/>
      </dsp:txXfrm>
    </dsp:sp>
    <dsp:sp modelId="{098B03FB-61CC-B942-9DE6-1499B7A12A2E}">
      <dsp:nvSpPr>
        <dsp:cNvPr id="0" name=""/>
        <dsp:cNvSpPr/>
      </dsp:nvSpPr>
      <dsp:spPr>
        <a:xfrm>
          <a:off x="8522938" y="2350954"/>
          <a:ext cx="1876980" cy="1429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Experiencias piloto...</a:t>
          </a:r>
        </a:p>
      </dsp:txBody>
      <dsp:txXfrm>
        <a:off x="8522938" y="2350954"/>
        <a:ext cx="1876980" cy="14295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2E63C-EC40-9C42-BC8D-ECA90377B1A6}">
      <dsp:nvSpPr>
        <dsp:cNvPr id="0" name=""/>
        <dsp:cNvSpPr/>
      </dsp:nvSpPr>
      <dsp:spPr>
        <a:xfrm>
          <a:off x="157941" y="7170"/>
          <a:ext cx="2622037" cy="26220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 err="1"/>
            <a:t>mediation</a:t>
          </a:r>
          <a:endParaRPr lang="es-ES" sz="2800" kern="1200" dirty="0"/>
        </a:p>
      </dsp:txBody>
      <dsp:txXfrm>
        <a:off x="524082" y="316365"/>
        <a:ext cx="1511805" cy="2003648"/>
      </dsp:txXfrm>
    </dsp:sp>
    <dsp:sp modelId="{47EB9E66-A13E-7B4E-BC05-BE3209CB9526}">
      <dsp:nvSpPr>
        <dsp:cNvPr id="0" name=""/>
        <dsp:cNvSpPr/>
      </dsp:nvSpPr>
      <dsp:spPr>
        <a:xfrm>
          <a:off x="2047698" y="7170"/>
          <a:ext cx="2622037" cy="26220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 err="1"/>
            <a:t>workplace</a:t>
          </a:r>
          <a:r>
            <a:rPr lang="es-ES" sz="2800" kern="1200" dirty="0"/>
            <a:t> </a:t>
          </a:r>
          <a:r>
            <a:rPr lang="es-ES" sz="2800" kern="1200" dirty="0" err="1"/>
            <a:t>mediation</a:t>
          </a:r>
          <a:endParaRPr lang="es-ES" sz="2800" kern="1200" dirty="0"/>
        </a:p>
      </dsp:txBody>
      <dsp:txXfrm>
        <a:off x="2791789" y="316365"/>
        <a:ext cx="1511805" cy="2003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5FD65-0312-4263-9410-93C85A1856FD}">
      <dsp:nvSpPr>
        <dsp:cNvPr id="0" name=""/>
        <dsp:cNvSpPr/>
      </dsp:nvSpPr>
      <dsp:spPr>
        <a:xfrm>
          <a:off x="3156" y="341556"/>
          <a:ext cx="2464445" cy="951276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01E1E-51D4-4D32-817E-790880890749}">
      <dsp:nvSpPr>
        <dsp:cNvPr id="0" name=""/>
        <dsp:cNvSpPr/>
      </dsp:nvSpPr>
      <dsp:spPr>
        <a:xfrm>
          <a:off x="660342" y="579375"/>
          <a:ext cx="2081087" cy="951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Análisis inicial</a:t>
          </a:r>
        </a:p>
      </dsp:txBody>
      <dsp:txXfrm>
        <a:off x="688204" y="607237"/>
        <a:ext cx="2025363" cy="895552"/>
      </dsp:txXfrm>
    </dsp:sp>
    <dsp:sp modelId="{08E345A1-C78E-4216-92FC-114A1B24102B}">
      <dsp:nvSpPr>
        <dsp:cNvPr id="0" name=""/>
        <dsp:cNvSpPr/>
      </dsp:nvSpPr>
      <dsp:spPr>
        <a:xfrm>
          <a:off x="2818101" y="341556"/>
          <a:ext cx="2464445" cy="951276"/>
        </a:xfrm>
        <a:prstGeom prst="chevron">
          <a:avLst>
            <a:gd name="adj" fmla="val 4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6C19F-4AFA-4350-B1C6-D6FB02B2121C}">
      <dsp:nvSpPr>
        <dsp:cNvPr id="0" name=""/>
        <dsp:cNvSpPr/>
      </dsp:nvSpPr>
      <dsp:spPr>
        <a:xfrm>
          <a:off x="3335448" y="579375"/>
          <a:ext cx="2360764" cy="951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noProof="0" dirty="0"/>
            <a:t>Diseño del sistema</a:t>
          </a:r>
          <a:endParaRPr lang="en-US" sz="1400" kern="1200" dirty="0"/>
        </a:p>
      </dsp:txBody>
      <dsp:txXfrm>
        <a:off x="3363310" y="607237"/>
        <a:ext cx="2305040" cy="895552"/>
      </dsp:txXfrm>
    </dsp:sp>
    <dsp:sp modelId="{4372BCFD-6213-BF4C-8F70-9448AE9F8562}">
      <dsp:nvSpPr>
        <dsp:cNvPr id="0" name=""/>
        <dsp:cNvSpPr/>
      </dsp:nvSpPr>
      <dsp:spPr>
        <a:xfrm>
          <a:off x="5772884" y="341556"/>
          <a:ext cx="2464445" cy="951276"/>
        </a:xfrm>
        <a:prstGeom prst="chevron">
          <a:avLst>
            <a:gd name="adj" fmla="val 4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076EF-9B53-054A-B0E4-1DD3B4406307}">
      <dsp:nvSpPr>
        <dsp:cNvPr id="0" name=""/>
        <dsp:cNvSpPr/>
      </dsp:nvSpPr>
      <dsp:spPr>
        <a:xfrm>
          <a:off x="6430070" y="579375"/>
          <a:ext cx="2081087" cy="951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noProof="0" dirty="0"/>
            <a:t>Formación</a:t>
          </a:r>
          <a:endParaRPr lang="en-US" sz="1400" kern="1200" dirty="0"/>
        </a:p>
      </dsp:txBody>
      <dsp:txXfrm>
        <a:off x="6457932" y="607237"/>
        <a:ext cx="2025363" cy="895552"/>
      </dsp:txXfrm>
    </dsp:sp>
    <dsp:sp modelId="{F64B6E13-4939-447B-8A84-389F84CB1832}">
      <dsp:nvSpPr>
        <dsp:cNvPr id="0" name=""/>
        <dsp:cNvSpPr/>
      </dsp:nvSpPr>
      <dsp:spPr>
        <a:xfrm>
          <a:off x="8587829" y="341556"/>
          <a:ext cx="2464445" cy="951276"/>
        </a:xfrm>
        <a:prstGeom prst="chevron">
          <a:avLst>
            <a:gd name="adj" fmla="val 4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42F5E-6106-43A9-B6C1-B110FD38C1AF}">
      <dsp:nvSpPr>
        <dsp:cNvPr id="0" name=""/>
        <dsp:cNvSpPr/>
      </dsp:nvSpPr>
      <dsp:spPr>
        <a:xfrm>
          <a:off x="9245014" y="579375"/>
          <a:ext cx="2081087" cy="951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Evaluación</a:t>
          </a:r>
        </a:p>
      </dsp:txBody>
      <dsp:txXfrm>
        <a:off x="9272876" y="607237"/>
        <a:ext cx="2025363" cy="8955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2E63C-EC40-9C42-BC8D-ECA90377B1A6}">
      <dsp:nvSpPr>
        <dsp:cNvPr id="0" name=""/>
        <dsp:cNvSpPr/>
      </dsp:nvSpPr>
      <dsp:spPr>
        <a:xfrm>
          <a:off x="157941" y="7170"/>
          <a:ext cx="2622037" cy="26220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 err="1"/>
            <a:t>mediation</a:t>
          </a:r>
          <a:endParaRPr lang="es-ES" sz="2800" kern="1200" dirty="0"/>
        </a:p>
      </dsp:txBody>
      <dsp:txXfrm>
        <a:off x="524082" y="316365"/>
        <a:ext cx="1511805" cy="2003648"/>
      </dsp:txXfrm>
    </dsp:sp>
    <dsp:sp modelId="{47EB9E66-A13E-7B4E-BC05-BE3209CB9526}">
      <dsp:nvSpPr>
        <dsp:cNvPr id="0" name=""/>
        <dsp:cNvSpPr/>
      </dsp:nvSpPr>
      <dsp:spPr>
        <a:xfrm>
          <a:off x="2047698" y="7170"/>
          <a:ext cx="2622037" cy="26220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 err="1"/>
            <a:t>workplace</a:t>
          </a:r>
          <a:r>
            <a:rPr lang="es-ES" sz="2800" kern="1200" dirty="0"/>
            <a:t> </a:t>
          </a:r>
          <a:r>
            <a:rPr lang="es-ES" sz="2800" kern="1200" dirty="0" err="1"/>
            <a:t>mediation</a:t>
          </a:r>
          <a:endParaRPr lang="es-ES" sz="2800" kern="1200" dirty="0"/>
        </a:p>
      </dsp:txBody>
      <dsp:txXfrm>
        <a:off x="2791789" y="316365"/>
        <a:ext cx="1511805" cy="2003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o cheurón destacado"/>
  <dgm:desc val="Se usa para mostrar pasos secuenciales en una tarea, un proceso o un flujo de trabajo, o bien para realzar el movimiento o la dirección. Funciona mejor con una cantidad mínima de texto de nivel 1 y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6015B-F5A0-3344-999D-902F729CEF9B}" type="datetimeFigureOut">
              <a:rPr lang="es-ES" smtClean="0"/>
              <a:t>27/2/25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6FBF2-0C89-DD4A-9045-E06FCF722B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0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do a </a:t>
            </a:r>
            <a:r>
              <a:rPr lang="es-ES" dirty="0" err="1"/>
              <a:t>deeper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of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study</a:t>
            </a:r>
            <a:r>
              <a:rPr lang="es-ES" dirty="0"/>
              <a:t>,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find</a:t>
            </a:r>
            <a:r>
              <a:rPr lang="es-ES" dirty="0"/>
              <a:t> a </a:t>
            </a:r>
            <a:r>
              <a:rPr lang="es-ES" dirty="0" err="1"/>
              <a:t>large</a:t>
            </a:r>
            <a:r>
              <a:rPr lang="es-ES" dirty="0"/>
              <a:t> </a:t>
            </a:r>
            <a:r>
              <a:rPr lang="es-ES" dirty="0" err="1"/>
              <a:t>number</a:t>
            </a:r>
            <a:r>
              <a:rPr lang="es-ES" dirty="0"/>
              <a:t> of causes, </a:t>
            </a:r>
            <a:r>
              <a:rPr lang="es-ES" dirty="0" err="1"/>
              <a:t>some</a:t>
            </a:r>
            <a:r>
              <a:rPr lang="es-ES" dirty="0"/>
              <a:t> of </a:t>
            </a:r>
            <a:r>
              <a:rPr lang="es-ES" dirty="0" err="1"/>
              <a:t>them</a:t>
            </a:r>
            <a:r>
              <a:rPr lang="es-ES" baseline="0" dirty="0"/>
              <a:t> </a:t>
            </a:r>
            <a:r>
              <a:rPr lang="es-ES" baseline="0" dirty="0" err="1"/>
              <a:t>well</a:t>
            </a:r>
            <a:r>
              <a:rPr lang="es-ES" dirty="0"/>
              <a:t> </a:t>
            </a:r>
            <a:r>
              <a:rPr lang="es-ES" dirty="0" err="1"/>
              <a:t>known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us</a:t>
            </a:r>
            <a:r>
              <a:rPr lang="es-ES" dirty="0"/>
              <a:t>,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example</a:t>
            </a:r>
            <a:r>
              <a:rPr lang="es-ES" dirty="0"/>
              <a:t> causes </a:t>
            </a:r>
            <a:r>
              <a:rPr lang="es-ES" dirty="0" err="1"/>
              <a:t>related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difference</a:t>
            </a:r>
            <a:r>
              <a:rPr lang="es-ES" baseline="0" dirty="0"/>
              <a:t> in</a:t>
            </a:r>
            <a:r>
              <a:rPr lang="es-ES" dirty="0"/>
              <a:t> </a:t>
            </a:r>
            <a:r>
              <a:rPr lang="es-ES" dirty="0" err="1"/>
              <a:t>resources</a:t>
            </a:r>
            <a:r>
              <a:rPr lang="es-ES" dirty="0"/>
              <a:t>, </a:t>
            </a:r>
            <a:r>
              <a:rPr lang="es-ES" dirty="0" err="1"/>
              <a:t>organizational</a:t>
            </a:r>
            <a:r>
              <a:rPr lang="es-ES" dirty="0"/>
              <a:t> </a:t>
            </a:r>
            <a:r>
              <a:rPr lang="es-ES" dirty="0" err="1"/>
              <a:t>aspects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personal </a:t>
            </a:r>
            <a:r>
              <a:rPr lang="es-ES" dirty="0" err="1"/>
              <a:t>issues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 err="1"/>
              <a:t>However</a:t>
            </a:r>
            <a:r>
              <a:rPr lang="es-ES" dirty="0"/>
              <a:t>, at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end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list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find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13% of </a:t>
            </a:r>
            <a:r>
              <a:rPr lang="es-ES" dirty="0" err="1"/>
              <a:t>conflicts</a:t>
            </a:r>
            <a:r>
              <a:rPr lang="es-ES" dirty="0"/>
              <a:t> are </a:t>
            </a:r>
            <a:r>
              <a:rPr lang="es-ES" dirty="0" err="1"/>
              <a:t>related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bullying</a:t>
            </a:r>
            <a:r>
              <a:rPr lang="es-ES" dirty="0"/>
              <a:t> </a:t>
            </a:r>
            <a:r>
              <a:rPr lang="es-ES" dirty="0" err="1"/>
              <a:t>situations</a:t>
            </a:r>
            <a:r>
              <a:rPr lang="es-ES" dirty="0"/>
              <a:t> and 10%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discrimination</a:t>
            </a:r>
            <a:r>
              <a:rPr lang="es-ES" dirty="0"/>
              <a:t> </a:t>
            </a:r>
            <a:r>
              <a:rPr lang="es-ES" dirty="0" err="1"/>
              <a:t>issues</a:t>
            </a:r>
            <a:r>
              <a:rPr lang="es-ES" dirty="0"/>
              <a:t>.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know</a:t>
            </a:r>
            <a:r>
              <a:rPr lang="es-ES" dirty="0"/>
              <a:t>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little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possible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mediate</a:t>
            </a:r>
            <a:r>
              <a:rPr lang="es-ES" dirty="0"/>
              <a:t> and </a:t>
            </a:r>
            <a:r>
              <a:rPr lang="es-ES" dirty="0" err="1"/>
              <a:t>how</a:t>
            </a:r>
            <a:r>
              <a:rPr lang="es-ES" dirty="0"/>
              <a:t> in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type</a:t>
            </a:r>
            <a:r>
              <a:rPr lang="es-ES" dirty="0"/>
              <a:t> of </a:t>
            </a:r>
            <a:r>
              <a:rPr lang="es-ES" dirty="0" err="1"/>
              <a:t>conflict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 err="1"/>
              <a:t>Another</a:t>
            </a:r>
            <a:r>
              <a:rPr lang="es-ES" dirty="0"/>
              <a:t> </a:t>
            </a:r>
            <a:r>
              <a:rPr lang="es-ES" dirty="0" err="1"/>
              <a:t>conclusion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study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many</a:t>
            </a:r>
            <a:r>
              <a:rPr lang="es-ES" dirty="0"/>
              <a:t> </a:t>
            </a:r>
            <a:r>
              <a:rPr lang="es-ES" dirty="0" err="1"/>
              <a:t>conflicts</a:t>
            </a:r>
            <a:r>
              <a:rPr lang="es-ES" dirty="0"/>
              <a:t> </a:t>
            </a:r>
            <a:r>
              <a:rPr lang="es-ES" dirty="0" err="1"/>
              <a:t>exist</a:t>
            </a:r>
            <a:r>
              <a:rPr lang="es-ES" dirty="0"/>
              <a:t> </a:t>
            </a:r>
            <a:r>
              <a:rPr lang="es-ES" dirty="0" err="1"/>
              <a:t>between</a:t>
            </a:r>
            <a:r>
              <a:rPr lang="es-ES" dirty="0"/>
              <a:t> </a:t>
            </a:r>
            <a:r>
              <a:rPr lang="es-ES" dirty="0" err="1"/>
              <a:t>members</a:t>
            </a:r>
            <a:r>
              <a:rPr lang="es-ES" dirty="0"/>
              <a:t> of </a:t>
            </a:r>
            <a:r>
              <a:rPr lang="es-ES" dirty="0" err="1"/>
              <a:t>different</a:t>
            </a:r>
            <a:r>
              <a:rPr lang="es-ES" dirty="0"/>
              <a:t> status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organization</a:t>
            </a:r>
            <a:r>
              <a:rPr lang="es-ES" dirty="0"/>
              <a:t>, so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relevant</a:t>
            </a:r>
            <a:r>
              <a:rPr lang="es-ES" dirty="0"/>
              <a:t> variable.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872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0E71C-E0AF-AF73-95EA-7DEDE2C57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A55608-205C-0276-C299-33269682E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2FE76-C77D-C854-103B-244049A73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2175-3C30-45E5-8E05-E8E2F2881A31}" type="datetimeFigureOut">
              <a:rPr lang="es-ES" smtClean="0"/>
              <a:t>27/2/25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DF869-C6CE-A38C-C01B-833E5BA94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786853-C245-81EE-3406-1D2FA8CEE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4DA0-6DB8-4BC1-9916-F08A457FC5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66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E857B-580A-A280-1755-509C77B8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EBDF81-6997-1D7A-E413-93EB986A7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7E1EEC-0520-7034-E6EC-840664F2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2175-3C30-45E5-8E05-E8E2F2881A31}" type="datetimeFigureOut">
              <a:rPr lang="es-ES" smtClean="0"/>
              <a:t>27/2/25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B27D0B-BA35-C3AB-8928-7D6F4B17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A484A9-3244-8595-2D75-0951CA20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4DA0-6DB8-4BC1-9916-F08A457FC5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39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D70A2A-2F13-BFC3-A4F2-78AEF6D5C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B0D9E2-13B4-4889-574A-E52DBA590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E13D28-F70F-E6E6-FCC2-D10297AF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2175-3C30-45E5-8E05-E8E2F2881A31}" type="datetimeFigureOut">
              <a:rPr lang="es-ES" smtClean="0"/>
              <a:t>27/2/25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69794-4454-4D5A-59BC-3C89C4DA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41B535-0405-AB86-B918-CDF65FF0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4DA0-6DB8-4BC1-9916-F08A457FC5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30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47520" y="365125"/>
            <a:ext cx="8442960" cy="1325563"/>
          </a:xfrm>
        </p:spPr>
        <p:txBody>
          <a:bodyPr/>
          <a:lstStyle/>
          <a:p>
            <a:pPr eaLnBrk="1" latinLnBrk="0" hangingPunct="1"/>
            <a:r>
              <a:rPr lang="es-ES_tradnl"/>
              <a:t>Clic para editar título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s-ES"/>
              <a:pPr/>
              <a:t>27/2/25</a:t>
            </a:fld>
            <a:endParaRPr kumimoji="0" lang="es-E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s-ES" sz="1867" b="1">
                <a:solidFill>
                  <a:srgbClr val="FFFFFF"/>
                </a:solidFill>
              </a:rPr>
              <a:pPr algn="ctr"/>
              <a:t>‹Nº›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 eaLnBrk="1" latinLnBrk="0" hangingPunct="1"/>
            <a:r>
              <a:rPr lang="es-ES_tradnl"/>
              <a:t>Haga clic para modificar el estilo de texto del patrón</a:t>
            </a:r>
          </a:p>
          <a:p>
            <a:pPr lvl="1" eaLnBrk="1" latinLnBrk="0" hangingPunct="1"/>
            <a:r>
              <a:rPr lang="es-ES_tradnl"/>
              <a:t>Segundo nivel</a:t>
            </a:r>
          </a:p>
          <a:p>
            <a:pPr lvl="2" eaLnBrk="1" latinLnBrk="0" hangingPunct="1"/>
            <a:r>
              <a:rPr lang="es-ES_tradnl"/>
              <a:t>Tercer nivel</a:t>
            </a:r>
          </a:p>
          <a:p>
            <a:pPr lvl="3" eaLnBrk="1" latinLnBrk="0" hangingPunct="1"/>
            <a:r>
              <a:rPr lang="es-ES_tradnl"/>
              <a:t>Cuarto nivel</a:t>
            </a:r>
          </a:p>
          <a:p>
            <a:pPr lvl="4" eaLnBrk="1" latinLnBrk="0" hangingPunct="1"/>
            <a:r>
              <a:rPr lang="es-ES_tradnl"/>
              <a:t>Quinto nivel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0433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57480"/>
            <a:ext cx="10871200" cy="1341120"/>
          </a:xfrm>
        </p:spPr>
        <p:txBody>
          <a:bodyPr anchor="b"/>
          <a:lstStyle>
            <a:lvl1pPr algn="l" eaLnBrk="1" latinLnBrk="0" hangingPunct="1">
              <a:buNone/>
              <a:defRPr kumimoji="0" lang="es-ES" sz="5600" b="0"/>
            </a:lvl1pPr>
            <a:extLst/>
          </a:lstStyle>
          <a:p>
            <a:pPr eaLnBrk="1" latinLnBrk="0" hangingPunct="1"/>
            <a:r>
              <a:rPr lang="es-ES_tradnl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kumimoji="0" lang="es-ES"/>
              <a:pPr/>
              <a:t>27/2/25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905000"/>
            <a:ext cx="2133600" cy="4165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333"/>
              </a:spcAft>
              <a:buNone/>
              <a:defRPr kumimoji="0" lang="es-ES" sz="2400"/>
            </a:lvl1pPr>
            <a:lvl2pPr eaLnBrk="1" latinLnBrk="0" hangingPunct="1">
              <a:buNone/>
              <a:defRPr kumimoji="0" lang="es-ES" sz="1600"/>
            </a:lvl2pPr>
            <a:lvl3pPr eaLnBrk="1" latinLnBrk="0" hangingPunct="1">
              <a:buNone/>
              <a:defRPr kumimoji="0" lang="es-ES" sz="1333"/>
            </a:lvl3pPr>
            <a:lvl4pPr eaLnBrk="1" latinLnBrk="0" hangingPunct="1">
              <a:buNone/>
              <a:defRPr kumimoji="0" lang="es-ES" sz="1200"/>
            </a:lvl4pPr>
            <a:lvl5pPr eaLnBrk="1" latinLnBrk="0" hangingPunct="1">
              <a:buNone/>
              <a:defRPr kumimoji="0" lang="es-ES" sz="1200"/>
            </a:lvl5pPr>
            <a:extLst/>
          </a:lstStyle>
          <a:p>
            <a:pPr lvl="0" eaLnBrk="1" latinLnBrk="0" hangingPunct="1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49600" y="1905000"/>
            <a:ext cx="8534400" cy="4267200"/>
          </a:xfrm>
        </p:spPr>
        <p:txBody>
          <a:bodyPr/>
          <a:lstStyle/>
          <a:p>
            <a:pPr lvl="0" eaLnBrk="1" latinLnBrk="0" hangingPunct="1"/>
            <a:r>
              <a:rPr lang="es-ES_tradnl"/>
              <a:t>Haga clic para modificar el estilo de texto del patrón</a:t>
            </a:r>
          </a:p>
          <a:p>
            <a:pPr lvl="1" eaLnBrk="1" latinLnBrk="0" hangingPunct="1"/>
            <a:r>
              <a:rPr lang="es-ES_tradnl"/>
              <a:t>Segundo nivel</a:t>
            </a:r>
          </a:p>
          <a:p>
            <a:pPr lvl="2" eaLnBrk="1" latinLnBrk="0" hangingPunct="1"/>
            <a:r>
              <a:rPr lang="es-ES_tradnl"/>
              <a:t>Tercer nivel</a:t>
            </a:r>
          </a:p>
          <a:p>
            <a:pPr lvl="3" eaLnBrk="1" latinLnBrk="0" hangingPunct="1"/>
            <a:r>
              <a:rPr lang="es-ES_tradnl"/>
              <a:t>Cuarto nivel</a:t>
            </a:r>
          </a:p>
          <a:p>
            <a:pPr lvl="4" eaLnBrk="1" latinLnBrk="0" hangingPunct="1"/>
            <a:r>
              <a:rPr lang="es-ES_tradnl"/>
              <a:t>Quinto nivel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8822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_tradnl"/>
              <a:t>Clic para editar título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12800" y="1803402"/>
            <a:ext cx="5181600" cy="4358165"/>
          </a:xfrm>
        </p:spPr>
        <p:txBody>
          <a:bodyPr/>
          <a:lstStyle/>
          <a:p>
            <a:pPr lvl="0" eaLnBrk="1" latinLnBrk="0" hangingPunct="1"/>
            <a:r>
              <a:rPr lang="es-ES_tradnl"/>
              <a:t>Haga clic para modificar el estilo de texto del patrón</a:t>
            </a:r>
          </a:p>
          <a:p>
            <a:pPr lvl="1" eaLnBrk="1" latinLnBrk="0" hangingPunct="1"/>
            <a:r>
              <a:rPr lang="es-ES_tradnl"/>
              <a:t>Segundo nivel</a:t>
            </a:r>
          </a:p>
          <a:p>
            <a:pPr lvl="2" eaLnBrk="1" latinLnBrk="0" hangingPunct="1"/>
            <a:r>
              <a:rPr lang="es-ES_tradnl"/>
              <a:t>Tercer nivel</a:t>
            </a:r>
          </a:p>
          <a:p>
            <a:pPr lvl="3" eaLnBrk="1" latinLnBrk="0" hangingPunct="1"/>
            <a:r>
              <a:rPr lang="es-ES_tradnl"/>
              <a:t>Cuarto nivel</a:t>
            </a:r>
          </a:p>
          <a:p>
            <a:pPr lvl="4" eaLnBrk="1" latinLnBrk="0" hangingPunct="1"/>
            <a:r>
              <a:rPr lang="es-ES_tradnl"/>
              <a:t>Quinto nivel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459868" y="1803399"/>
            <a:ext cx="5181600" cy="4358167"/>
          </a:xfrm>
        </p:spPr>
        <p:txBody>
          <a:bodyPr/>
          <a:lstStyle/>
          <a:p>
            <a:pPr lvl="0" eaLnBrk="1" latinLnBrk="0" hangingPunct="1"/>
            <a:r>
              <a:rPr lang="es-ES_tradnl"/>
              <a:t>Haga clic para modificar el estilo de texto del patrón</a:t>
            </a:r>
          </a:p>
          <a:p>
            <a:pPr lvl="1" eaLnBrk="1" latinLnBrk="0" hangingPunct="1"/>
            <a:r>
              <a:rPr lang="es-ES_tradnl"/>
              <a:t>Segundo nivel</a:t>
            </a:r>
          </a:p>
          <a:p>
            <a:pPr lvl="2" eaLnBrk="1" latinLnBrk="0" hangingPunct="1"/>
            <a:r>
              <a:rPr lang="es-ES_tradnl"/>
              <a:t>Tercer nivel</a:t>
            </a:r>
          </a:p>
          <a:p>
            <a:pPr lvl="3" eaLnBrk="1" latinLnBrk="0" hangingPunct="1"/>
            <a:r>
              <a:rPr lang="es-ES_tradnl"/>
              <a:t>Cuarto nivel</a:t>
            </a:r>
          </a:p>
          <a:p>
            <a:pPr lvl="4" eaLnBrk="1" latinLnBrk="0" hangingPunct="1"/>
            <a:r>
              <a:rPr lang="es-ES_tradnl"/>
              <a:t>Quinto nivel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s-ES"/>
              <a:pPr/>
              <a:t>27/2/25</a:t>
            </a:fld>
            <a:endParaRPr kumimoji="0"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es-ES" sz="1867" b="1">
                <a:solidFill>
                  <a:srgbClr val="FFFFFF"/>
                </a:solidFill>
              </a:rPr>
              <a:pPr algn="ctr"/>
              <a:t>‹Nº›</a:t>
            </a:fld>
            <a:endParaRPr kumimoji="0"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370046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F7512-7E8F-44AB-0B54-B79ED1C3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480" y="365125"/>
            <a:ext cx="8355022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D3FFAD-5FD3-D825-FDA2-C725A238D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516EF6-427C-2AC4-F2F8-C7EAC89C5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2175-3C30-45E5-8E05-E8E2F2881A31}" type="datetimeFigureOut">
              <a:rPr lang="es-ES" smtClean="0"/>
              <a:t>27/2/25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54A34A-DF46-8992-74A0-D484807B3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3BBF63-6D51-6CA9-59A7-1D939CB77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4DA0-6DB8-4BC1-9916-F08A457FC501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801F5AC7-A4A5-194A-9F40-673AE45BC6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19577" r="5214" b="21695"/>
          <a:stretch/>
        </p:blipFill>
        <p:spPr>
          <a:xfrm>
            <a:off x="10271081" y="264357"/>
            <a:ext cx="1865888" cy="407103"/>
          </a:xfrm>
          <a:prstGeom prst="rect">
            <a:avLst/>
          </a:prstGeom>
        </p:spPr>
      </p:pic>
      <p:pic>
        <p:nvPicPr>
          <p:cNvPr id="8" name="Imagen 7" descr="Texto&#10;&#10;Descripción generada automáticamente con confianza media">
            <a:extLst>
              <a:ext uri="{FF2B5EF4-FFF2-40B4-BE49-F238E27FC236}">
                <a16:creationId xmlns:a16="http://schemas.microsoft.com/office/drawing/2014/main" id="{E9B2C513-BBE3-617D-DE3D-B42807D5BE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" y="17482"/>
            <a:ext cx="1583548" cy="1621034"/>
          </a:xfrm>
          <a:prstGeom prst="rect">
            <a:avLst/>
          </a:prstGeom>
        </p:spPr>
      </p:pic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1D0DC06A-F2BE-B585-7ADE-507899B50E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132" y="671460"/>
            <a:ext cx="1900207" cy="12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0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2A2DC-123B-9FAE-5297-564A8667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116755-039E-46DF-366F-563C0FDF1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03C44B-8B8C-48BD-D171-56AB7F20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2175-3C30-45E5-8E05-E8E2F2881A31}" type="datetimeFigureOut">
              <a:rPr lang="es-ES" smtClean="0"/>
              <a:t>27/2/25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760B-9BE3-BED4-6DB0-4C0CED67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E5EB7D-FB33-AFF4-9207-A995F5DD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4DA0-6DB8-4BC1-9916-F08A457FC501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50340DAE-544C-B7BC-2FF2-BC4EEA9951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19577" r="5214" b="21695"/>
          <a:stretch/>
        </p:blipFill>
        <p:spPr>
          <a:xfrm>
            <a:off x="10271081" y="264357"/>
            <a:ext cx="1865888" cy="407103"/>
          </a:xfrm>
          <a:prstGeom prst="rect">
            <a:avLst/>
          </a:prstGeom>
        </p:spPr>
      </p:pic>
      <p:pic>
        <p:nvPicPr>
          <p:cNvPr id="8" name="Imagen 7" descr="Texto&#10;&#10;Descripción generada automáticamente con confianza media">
            <a:extLst>
              <a:ext uri="{FF2B5EF4-FFF2-40B4-BE49-F238E27FC236}">
                <a16:creationId xmlns:a16="http://schemas.microsoft.com/office/drawing/2014/main" id="{7BDE97A7-F1AD-FF90-3C76-51FD3310E9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" y="17482"/>
            <a:ext cx="1583548" cy="1621034"/>
          </a:xfrm>
          <a:prstGeom prst="rect">
            <a:avLst/>
          </a:prstGeom>
        </p:spPr>
      </p:pic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714278C8-456F-0462-D849-F71ED1910D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132" y="671460"/>
            <a:ext cx="1900207" cy="12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2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91D94-C934-AFF9-6E5B-EF7555F6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528" y="365125"/>
            <a:ext cx="8318392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ADD131-24BF-0E69-11C9-238242194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0D8C54-0B20-EA25-94D7-134076655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5C6AF6-B529-4147-63FF-F83DC65DA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2175-3C30-45E5-8E05-E8E2F2881A31}" type="datetimeFigureOut">
              <a:rPr lang="es-ES" smtClean="0"/>
              <a:t>27/2/25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0BD604-5550-3D86-6741-9C77F331E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386652-FC0A-43A0-166D-A35EA0D0B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4DA0-6DB8-4BC1-9916-F08A457FC501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98512B1B-9F0E-EE3F-A220-DB68FEF53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19577" r="5214" b="21695"/>
          <a:stretch/>
        </p:blipFill>
        <p:spPr>
          <a:xfrm>
            <a:off x="10271081" y="264357"/>
            <a:ext cx="1865888" cy="407103"/>
          </a:xfrm>
          <a:prstGeom prst="rect">
            <a:avLst/>
          </a:prstGeom>
        </p:spPr>
      </p:pic>
      <p:pic>
        <p:nvPicPr>
          <p:cNvPr id="9" name="Imagen 8" descr="Texto&#10;&#10;Descripción generada automáticamente con confianza media">
            <a:extLst>
              <a:ext uri="{FF2B5EF4-FFF2-40B4-BE49-F238E27FC236}">
                <a16:creationId xmlns:a16="http://schemas.microsoft.com/office/drawing/2014/main" id="{5BF1DFBD-CE77-14B9-724E-8415FBBE0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" y="17482"/>
            <a:ext cx="1583548" cy="1621034"/>
          </a:xfrm>
          <a:prstGeom prst="rect">
            <a:avLst/>
          </a:prstGeom>
        </p:spPr>
      </p:pic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1EFB920A-955D-3964-3FA4-8BB4FA0C71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132" y="671460"/>
            <a:ext cx="1900207" cy="12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5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A261C-74F4-86D7-D939-32B5E586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480" y="365125"/>
            <a:ext cx="8217027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1A4A84-BA66-9C74-84C1-100C71E0F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FAEF9A-ECE0-DFC4-1A46-3DB9A1496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CDCFDE8-6BEB-501D-2C53-C420608DFC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E2480EF-BBD3-62A5-39D3-40BAC6B51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74A2DBE-7C87-CB07-AC1B-752D24687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2175-3C30-45E5-8E05-E8E2F2881A31}" type="datetimeFigureOut">
              <a:rPr lang="es-ES" smtClean="0"/>
              <a:t>27/2/25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63105-51C0-A406-3044-6BBF14E3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89DFF1-B39E-E905-A45D-58360319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4DA0-6DB8-4BC1-9916-F08A457FC501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C9410361-E289-781B-11BF-F5B8E56A05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19577" r="5214" b="21695"/>
          <a:stretch/>
        </p:blipFill>
        <p:spPr>
          <a:xfrm>
            <a:off x="10271081" y="264357"/>
            <a:ext cx="1865888" cy="40710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0B78F0B4-FADB-5470-C980-530BEA7510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" y="17482"/>
            <a:ext cx="1583548" cy="1621034"/>
          </a:xfrm>
          <a:prstGeom prst="rect">
            <a:avLst/>
          </a:prstGeom>
        </p:spPr>
      </p:pic>
      <p:pic>
        <p:nvPicPr>
          <p:cNvPr id="12" name="Imagen 11" descr="Imagen que contiene Texto&#10;&#10;Descripción generada automáticamente">
            <a:extLst>
              <a:ext uri="{FF2B5EF4-FFF2-40B4-BE49-F238E27FC236}">
                <a16:creationId xmlns:a16="http://schemas.microsoft.com/office/drawing/2014/main" id="{FCE5AE78-D2D5-E900-1EF6-5865CE5A1E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132" y="671460"/>
            <a:ext cx="1900207" cy="12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3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09A96-CB04-45EB-C122-598A22CB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640" y="365125"/>
            <a:ext cx="8381492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094691-0577-ED9B-A623-1710A9F20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2175-3C30-45E5-8E05-E8E2F2881A31}" type="datetimeFigureOut">
              <a:rPr lang="es-ES" smtClean="0"/>
              <a:t>27/2/25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B71A86-6103-4757-7E20-5BAFF9B64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BC0494-27FA-C85C-1B6F-8BA1DFD0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4DA0-6DB8-4BC1-9916-F08A457FC501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8FBC97BB-DC8E-6EF3-8233-6C49F7F06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19577" r="5214" b="21695"/>
          <a:stretch/>
        </p:blipFill>
        <p:spPr>
          <a:xfrm>
            <a:off x="10271081" y="264357"/>
            <a:ext cx="1865888" cy="407103"/>
          </a:xfrm>
          <a:prstGeom prst="rect">
            <a:avLst/>
          </a:prstGeom>
        </p:spPr>
      </p:pic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46789D85-D38B-C9CC-3D6D-A617433FF6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" y="17482"/>
            <a:ext cx="1583548" cy="1621034"/>
          </a:xfrm>
          <a:prstGeom prst="rect">
            <a:avLst/>
          </a:prstGeom>
        </p:spPr>
      </p:pic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3AFA6A20-8CD4-7E4B-2479-D5709605C2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132" y="671460"/>
            <a:ext cx="1900207" cy="12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2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321E56-7659-A040-8444-9D0FFAEF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2175-3C30-45E5-8E05-E8E2F2881A31}" type="datetimeFigureOut">
              <a:rPr lang="es-ES" smtClean="0"/>
              <a:t>27/2/25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E95543-2A2F-71A0-4EAC-E37A542F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0A0639-AC4D-9DB8-69AC-053F7C1C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4DA0-6DB8-4BC1-9916-F08A457FC5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649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437D9-80E4-99D2-DB74-BB9331E5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DDC6D7-F9E6-297D-442F-278A23862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7F32AF-BB18-5D15-64D4-591AD6062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9F26CF-ABAD-6B50-BED3-215E7608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2175-3C30-45E5-8E05-E8E2F2881A31}" type="datetimeFigureOut">
              <a:rPr lang="es-ES" smtClean="0"/>
              <a:t>27/2/25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07D41A-B15C-4A17-CF90-033B0823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9AE265-79D0-BB1A-C24C-F97CBE24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4DA0-6DB8-4BC1-9916-F08A457FC5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29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A00EF-169B-97FE-C7E5-C22EC2AFC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CB5A943-52D1-9B88-0007-B168D28A2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64120A-AFF2-A3CB-1425-436F64ED1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2F0C43-4CE6-C61A-164E-8711C155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2175-3C30-45E5-8E05-E8E2F2881A31}" type="datetimeFigureOut">
              <a:rPr lang="es-ES" smtClean="0"/>
              <a:t>27/2/25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E596DE-91BC-130C-6745-2747B745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233C8A-6562-19F0-DA59-983CF4A1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4DA0-6DB8-4BC1-9916-F08A457FC5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99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57D09C-3272-4082-6831-D405BA21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CAAC81-3D0F-ED75-7BE4-155F088F4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E5F447-28C3-5857-3F5B-2089BFB20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2175-3C30-45E5-8E05-E8E2F2881A31}" type="datetimeFigureOut">
              <a:rPr lang="es-ES" smtClean="0"/>
              <a:t>27/2/25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8FF338-8A15-6C26-6DCB-D9A5A2BDB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E3EC7E-AB41-F197-78FE-BB180ABC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34DA0-6DB8-4BC1-9916-F08A457FC501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8050E9C2-8F5A-6A89-559E-9683514D822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19577" r="5214" b="21695"/>
          <a:stretch/>
        </p:blipFill>
        <p:spPr>
          <a:xfrm>
            <a:off x="10271081" y="264357"/>
            <a:ext cx="1865888" cy="407103"/>
          </a:xfrm>
          <a:prstGeom prst="rect">
            <a:avLst/>
          </a:prstGeom>
        </p:spPr>
      </p:pic>
      <p:pic>
        <p:nvPicPr>
          <p:cNvPr id="8" name="Imagen 7" descr="Texto&#10;&#10;Descripción generada automáticamente con confianza media">
            <a:extLst>
              <a:ext uri="{FF2B5EF4-FFF2-40B4-BE49-F238E27FC236}">
                <a16:creationId xmlns:a16="http://schemas.microsoft.com/office/drawing/2014/main" id="{8D41FBFD-52FB-3A10-C5B9-4DC1AF25AB4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" y="17482"/>
            <a:ext cx="1583548" cy="1621034"/>
          </a:xfrm>
          <a:prstGeom prst="rect">
            <a:avLst/>
          </a:prstGeom>
        </p:spPr>
      </p:pic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93D6AA14-5554-1ABB-70B7-94F7CAB1861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132" y="671460"/>
            <a:ext cx="1900207" cy="12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38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DD7E238-9138-684E-58CE-D4AAA2A811B4}"/>
              </a:ext>
            </a:extLst>
          </p:cNvPr>
          <p:cNvSpPr txBox="1"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i="0" strike="noStrike" baseline="0" dirty="0">
                <a:solidFill>
                  <a:srgbClr val="6D472F"/>
                </a:solidFill>
                <a:latin typeface="TheSerif-B2ExtraLight"/>
              </a:rPr>
              <a:t>WEBINAR DE LA FUNDACIÓN JUSTICIA SOCIAL</a:t>
            </a:r>
          </a:p>
          <a:p>
            <a:pPr algn="ctr"/>
            <a:r>
              <a:rPr lang="es-ES" sz="3600" b="1" i="1" dirty="0">
                <a:solidFill>
                  <a:srgbClr val="6D472F"/>
                </a:solidFill>
                <a:latin typeface="TheSerif-B2ExtraLight"/>
              </a:rPr>
              <a:t>“MÁS ALLÁ DEL CONFLICTO: INNOVACIÓN EN LA GESTIÓN DE RRHH A TRAVÉS DE LA MEDIACIÓN”</a:t>
            </a:r>
            <a:endParaRPr lang="es-ES" sz="3600" b="1" i="1" dirty="0"/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99C522AD-E59E-5747-FBB6-BD64B58E12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19577" r="5214" b="21695"/>
          <a:stretch/>
        </p:blipFill>
        <p:spPr>
          <a:xfrm>
            <a:off x="3217075" y="6126160"/>
            <a:ext cx="2764625" cy="603192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BBBAE7-B395-02DA-C1C4-237CF2CA9EE6}"/>
              </a:ext>
            </a:extLst>
          </p:cNvPr>
          <p:cNvSpPr txBox="1"/>
          <p:nvPr/>
        </p:nvSpPr>
        <p:spPr>
          <a:xfrm>
            <a:off x="6191829" y="3104230"/>
            <a:ext cx="45575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i="0" u="none" strike="noStrike" baseline="0" dirty="0">
                <a:solidFill>
                  <a:srgbClr val="6D472F"/>
                </a:solidFill>
                <a:latin typeface="TheSerif-B2ExtraLight"/>
              </a:rPr>
              <a:t>27 </a:t>
            </a:r>
            <a:r>
              <a:rPr lang="es-ES" sz="2800" i="0" u="none" strike="noStrike" baseline="0" dirty="0">
                <a:solidFill>
                  <a:srgbClr val="6D472F"/>
                </a:solidFill>
                <a:latin typeface="TheSerif-B2ExtraLight"/>
              </a:rPr>
              <a:t>DE</a:t>
            </a:r>
            <a:r>
              <a:rPr lang="es-ES" sz="3200" b="1" i="0" u="none" strike="noStrike" baseline="0" dirty="0">
                <a:solidFill>
                  <a:srgbClr val="6D472F"/>
                </a:solidFill>
                <a:latin typeface="TheSerif-B2ExtraLight"/>
              </a:rPr>
              <a:t> FEBRERO </a:t>
            </a:r>
            <a:r>
              <a:rPr lang="es-ES" sz="2800" i="0" u="none" strike="noStrike" baseline="0" dirty="0">
                <a:solidFill>
                  <a:srgbClr val="6D472F"/>
                </a:solidFill>
                <a:latin typeface="TheSerif-B2ExtraLight"/>
              </a:rPr>
              <a:t>DE</a:t>
            </a:r>
            <a:r>
              <a:rPr lang="es-ES" sz="3200" b="1" i="0" u="none" strike="noStrike" baseline="0" dirty="0">
                <a:solidFill>
                  <a:srgbClr val="6D472F"/>
                </a:solidFill>
                <a:latin typeface="TheSerif-B2ExtraLight"/>
              </a:rPr>
              <a:t> 2025</a:t>
            </a:r>
          </a:p>
          <a:p>
            <a:pPr algn="ctr"/>
            <a:endParaRPr lang="es-ES" sz="3200" b="1" dirty="0">
              <a:solidFill>
                <a:srgbClr val="6D472F"/>
              </a:solidFill>
              <a:latin typeface="TheSerif-B2ExtraLight"/>
            </a:endParaRPr>
          </a:p>
          <a:p>
            <a:pPr algn="ctr"/>
            <a:r>
              <a:rPr lang="es-ES" sz="3200" b="1" dirty="0">
                <a:solidFill>
                  <a:srgbClr val="6D472F"/>
                </a:solidFill>
                <a:latin typeface="TheSerif-B2ExtraLight"/>
              </a:rPr>
              <a:t>18:30 HORAS</a:t>
            </a:r>
            <a:endParaRPr lang="es-ES" sz="3200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7C4625C-BD8B-3951-A4DD-77B657EFD54C}"/>
              </a:ext>
            </a:extLst>
          </p:cNvPr>
          <p:cNvSpPr txBox="1"/>
          <p:nvPr/>
        </p:nvSpPr>
        <p:spPr>
          <a:xfrm>
            <a:off x="1527784" y="6227701"/>
            <a:ext cx="1457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6D472F"/>
                </a:solidFill>
                <a:latin typeface="TheSerif-B2ExtraLight"/>
              </a:rPr>
              <a:t>ORGANIZA:</a:t>
            </a:r>
          </a:p>
        </p:txBody>
      </p:sp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31E0A9DF-EAE6-49C1-3FB3-B802BF640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73" y="2019936"/>
            <a:ext cx="3453603" cy="3535358"/>
          </a:xfrm>
          <a:prstGeom prst="rect">
            <a:avLst/>
          </a:prstGeom>
        </p:spPr>
      </p:pic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D613B334-5025-F9C3-2CBB-9AB09E189C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66" y="6023794"/>
            <a:ext cx="3699950" cy="74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5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AB650EDF-C4CD-7F97-5E6A-EA7A6CF350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5286843-5302-0F70-146C-0BC96233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Parte 2. Crisis en el sistema judicial</a:t>
            </a:r>
          </a:p>
        </p:txBody>
      </p:sp>
    </p:spTree>
    <p:extLst>
      <p:ext uri="{BB962C8B-B14F-4D97-AF65-F5344CB8AC3E}">
        <p14:creationId xmlns:p14="http://schemas.microsoft.com/office/powerpoint/2010/main" val="378045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7D880-1182-EC0C-1FBB-92713C2B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crisis del sistema judicial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833C8E-2227-110B-6E3B-371F06CBA6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s-E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ASUNTOS 2022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INGRESADOS: 439.583 – RESUELTOS: 431.068 – EN TRÁMITE AL FINAL DEL AÑO: 367.136.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s-E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MODO DE RESOLUCIÓN: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SENTENCIA: 47,2% (219.136) - DESISTIMIENTO: 31,7% (136.648) - CONCILIACIÓN: 23, 1% (99.576).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3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D51FDB8-BF8B-7E71-D52D-B525E129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157480"/>
            <a:ext cx="7965440" cy="1341120"/>
          </a:xfrm>
        </p:spPr>
        <p:txBody>
          <a:bodyPr anchor="b">
            <a:normAutofit/>
          </a:bodyPr>
          <a:lstStyle/>
          <a:p>
            <a:r>
              <a:rPr lang="es-ES" dirty="0"/>
              <a:t>LA CRISIS DEL SISTEMA JUDICIAL</a:t>
            </a:r>
          </a:p>
        </p:txBody>
      </p:sp>
      <p:graphicFrame>
        <p:nvGraphicFramePr>
          <p:cNvPr id="8" name="Marcador de contenido 5">
            <a:extLst>
              <a:ext uri="{FF2B5EF4-FFF2-40B4-BE49-F238E27FC236}">
                <a16:creationId xmlns:a16="http://schemas.microsoft.com/office/drawing/2014/main" id="{29EFB12C-AEBD-AB31-4A98-D5AF39ACB6B5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812800" y="1803400"/>
          <a:ext cx="108712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0800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3FE9A-B952-9912-DB32-D523963BE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crisis del sistema judicial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6FCC0C-8B90-6760-7191-D6EA2A256FF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s-E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NÚMERO TOTAL DE MAGISTRADOS DE LO SOCIAL:</a:t>
            </a: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578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MAGISTRADOS TS: 10 (HASTA OCTUBRE 2022); 8 (EN NOVIEMBRE Y DICIEMBRE).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MAGISTRADOS TSJ: 181.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MAGISTRADOS AUDIENCIA NACIONAL: 3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8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1C444-4836-4169-9AD3-986304708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912BD3D3-7F5E-FE9A-86B4-1107810C8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FA33060-4BF2-A905-C471-0E881D2E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Parte 3. El proceso del conflicto</a:t>
            </a:r>
          </a:p>
        </p:txBody>
      </p:sp>
    </p:spTree>
    <p:extLst>
      <p:ext uri="{BB962C8B-B14F-4D97-AF65-F5344CB8AC3E}">
        <p14:creationId xmlns:p14="http://schemas.microsoft.com/office/powerpoint/2010/main" val="3193574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850B3-E422-E7E2-B870-34AAA07D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Diálogo social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5E80EB1-3412-37EB-C618-CE93F5004840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812800" y="1498600"/>
          <a:ext cx="10871200" cy="509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8360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22015-3581-27D5-0CE0-882F965C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Resultado de imagen de springer martin euwema">
            <a:extLst>
              <a:ext uri="{FF2B5EF4-FFF2-40B4-BE49-F238E27FC236}">
                <a16:creationId xmlns:a16="http://schemas.microsoft.com/office/drawing/2014/main" id="{E9901AD7-8C4B-0164-D5EE-BE2DF32719B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01213"/>
            <a:ext cx="2832803" cy="425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sultado de imagen de springer martin euwema">
            <a:extLst>
              <a:ext uri="{FF2B5EF4-FFF2-40B4-BE49-F238E27FC236}">
                <a16:creationId xmlns:a16="http://schemas.microsoft.com/office/drawing/2014/main" id="{793182F7-D6F3-C5A2-8934-77C49C6F4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31" y="1988841"/>
            <a:ext cx="2832803" cy="42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201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74AEE505-44F2-7A49-97DD-B1F088652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93134"/>
            <a:ext cx="12090400" cy="667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6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BF461-1E2E-C9F7-EC5A-8AACCE20F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15A24-8364-3973-CDC8-14C711CA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Diálogo social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0A2217C-7AA0-5919-6A87-CA500A5255D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812800" y="1498600"/>
          <a:ext cx="10871200" cy="509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4964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EC0BA221-DB72-49CE-44F0-234E793A19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Fase 1. En la organización, prevención, alerta temprana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D8A3BE00-313D-8DBF-1785-1806A4B1DE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0"/>
          <a:stretch>
            <a:fillRect/>
          </a:stretch>
        </p:blipFill>
        <p:spPr>
          <a:xfrm>
            <a:off x="3730626" y="2282826"/>
            <a:ext cx="4752975" cy="32178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9362777-EEB8-0D76-00CB-E11958C3846E}"/>
              </a:ext>
            </a:extLst>
          </p:cNvPr>
          <p:cNvSpPr txBox="1"/>
          <p:nvPr/>
        </p:nvSpPr>
        <p:spPr>
          <a:xfrm>
            <a:off x="1631105" y="104355"/>
            <a:ext cx="86526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i="0" strike="noStrike" baseline="0" dirty="0">
                <a:solidFill>
                  <a:srgbClr val="6D472F"/>
                </a:solidFill>
                <a:latin typeface="TheSerif-B2ExtraLight"/>
              </a:rPr>
              <a:t>WEBINAR DE LA FUNDACIÓN JUSTICIA SOCIAL</a:t>
            </a:r>
          </a:p>
          <a:p>
            <a:pPr algn="ctr"/>
            <a:r>
              <a:rPr lang="es-ES" sz="2400" b="1" i="1" dirty="0">
                <a:solidFill>
                  <a:srgbClr val="6D472F"/>
                </a:solidFill>
                <a:latin typeface="TheSerif-B2ExtraLight"/>
              </a:rPr>
              <a:t>“MÁS ALLÁ DEL CONFLICTO: INNOVACIÓN EN LA GESTIÓN DE RRHH A TRAVÉS DE LA MEDIACIÓN”</a:t>
            </a:r>
            <a:endParaRPr lang="es-ES" sz="2400" b="1" i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4DEABE-D8DD-EED3-64A7-FA8E5EB6F8C8}"/>
              </a:ext>
            </a:extLst>
          </p:cNvPr>
          <p:cNvSpPr txBox="1"/>
          <p:nvPr/>
        </p:nvSpPr>
        <p:spPr>
          <a:xfrm>
            <a:off x="4665131" y="1370368"/>
            <a:ext cx="2591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0672A"/>
                </a:solidFill>
                <a:latin typeface="TheSerif-B6SemiBold"/>
              </a:rPr>
              <a:t>27</a:t>
            </a:r>
            <a:r>
              <a:rPr lang="es-ES" sz="1600" b="1" dirty="0">
                <a:solidFill>
                  <a:srgbClr val="90672A"/>
                </a:solidFill>
                <a:latin typeface="TheSerif-B6SemiBold"/>
              </a:rPr>
              <a:t> </a:t>
            </a:r>
            <a:r>
              <a:rPr lang="es-ES" sz="1600" dirty="0">
                <a:solidFill>
                  <a:srgbClr val="90672A"/>
                </a:solidFill>
                <a:latin typeface="TheSerif-B6SemiBold"/>
              </a:rPr>
              <a:t>DE</a:t>
            </a:r>
            <a:r>
              <a:rPr lang="es-ES" sz="1600" b="1" dirty="0">
                <a:solidFill>
                  <a:srgbClr val="90672A"/>
                </a:solidFill>
                <a:latin typeface="TheSerif-B6SemiBold"/>
              </a:rPr>
              <a:t> </a:t>
            </a:r>
            <a:r>
              <a:rPr lang="es-ES" b="1" dirty="0">
                <a:solidFill>
                  <a:srgbClr val="90672A"/>
                </a:solidFill>
                <a:latin typeface="TheSerif-B6SemiBold"/>
              </a:rPr>
              <a:t>FEBRERO</a:t>
            </a:r>
            <a:r>
              <a:rPr lang="es-ES" sz="1600" b="1" dirty="0">
                <a:solidFill>
                  <a:srgbClr val="90672A"/>
                </a:solidFill>
                <a:latin typeface="TheSerif-B6SemiBold"/>
              </a:rPr>
              <a:t> </a:t>
            </a:r>
            <a:r>
              <a:rPr lang="es-ES" sz="1600" dirty="0">
                <a:solidFill>
                  <a:srgbClr val="90672A"/>
                </a:solidFill>
                <a:latin typeface="TheSerif-B6SemiBold"/>
              </a:rPr>
              <a:t>DE</a:t>
            </a:r>
            <a:r>
              <a:rPr lang="es-ES" sz="1600" b="1" dirty="0">
                <a:solidFill>
                  <a:srgbClr val="90672A"/>
                </a:solidFill>
                <a:latin typeface="TheSerif-B6SemiBold"/>
              </a:rPr>
              <a:t> </a:t>
            </a:r>
            <a:r>
              <a:rPr lang="es-ES" b="1" dirty="0">
                <a:solidFill>
                  <a:srgbClr val="90672A"/>
                </a:solidFill>
                <a:latin typeface="TheSerif-B6SemiBold"/>
              </a:rPr>
              <a:t>2025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34ABF6F-2495-FC30-3312-8FE9218D5B3B}"/>
              </a:ext>
            </a:extLst>
          </p:cNvPr>
          <p:cNvSpPr txBox="1"/>
          <p:nvPr/>
        </p:nvSpPr>
        <p:spPr>
          <a:xfrm>
            <a:off x="588710" y="3117566"/>
            <a:ext cx="110140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latin typeface="TheSans-B7Bold"/>
              </a:rPr>
              <a:t>TÍTULO PONENCIA: La mediación dentro del ciclo del Conflicto</a:t>
            </a:r>
          </a:p>
          <a:p>
            <a:endParaRPr lang="es-ES" sz="2400" b="1" i="0" u="none" strike="noStrike" baseline="0" dirty="0">
              <a:solidFill>
                <a:srgbClr val="6D472F"/>
              </a:solidFill>
              <a:latin typeface="TheSerif-B2ExtraLight"/>
            </a:endParaRPr>
          </a:p>
          <a:p>
            <a:endParaRPr lang="es-ES" sz="2400" b="1" i="0" u="none" strike="noStrike" baseline="0" dirty="0">
              <a:solidFill>
                <a:srgbClr val="6D472F"/>
              </a:solidFill>
              <a:latin typeface="TheSerif-B2ExtraLight"/>
            </a:endParaRPr>
          </a:p>
          <a:p>
            <a:r>
              <a:rPr lang="es-ES" sz="2000" dirty="0">
                <a:solidFill>
                  <a:srgbClr val="000000"/>
                </a:solidFill>
                <a:latin typeface="TheSans-B3Light"/>
              </a:rPr>
              <a:t>AUTOR: Dr. Francisco J. Medina. Catedrático de Psicología de las Organizaciones.</a:t>
            </a: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BB894083-3DCC-576C-0137-86D646C569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19577" r="5214" b="21695"/>
          <a:stretch/>
        </p:blipFill>
        <p:spPr>
          <a:xfrm>
            <a:off x="10271081" y="264357"/>
            <a:ext cx="1865888" cy="407103"/>
          </a:xfrm>
          <a:prstGeom prst="rect">
            <a:avLst/>
          </a:prstGeom>
        </p:spPr>
      </p:pic>
      <p:pic>
        <p:nvPicPr>
          <p:cNvPr id="2" name="Imagen 1" descr="Texto&#10;&#10;Descripción generada automáticamente con confianza media">
            <a:extLst>
              <a:ext uri="{FF2B5EF4-FFF2-40B4-BE49-F238E27FC236}">
                <a16:creationId xmlns:a16="http://schemas.microsoft.com/office/drawing/2014/main" id="{DB48BC1E-BB90-F48D-3190-DF002ADEA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" y="17482"/>
            <a:ext cx="1583548" cy="1621034"/>
          </a:xfrm>
          <a:prstGeom prst="rect">
            <a:avLst/>
          </a:prstGeom>
        </p:spPr>
      </p:pic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08E036A3-7008-CF1C-AD56-2AB652A93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132" y="671460"/>
            <a:ext cx="1900207" cy="12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67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1A8FF90-FC93-8C29-7B23-91C081941F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1D2D698-6FD9-0CA4-A284-BFFC78E9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de un ADR</a:t>
            </a:r>
          </a:p>
        </p:txBody>
      </p:sp>
    </p:spTree>
    <p:extLst>
      <p:ext uri="{BB962C8B-B14F-4D97-AF65-F5344CB8AC3E}">
        <p14:creationId xmlns:p14="http://schemas.microsoft.com/office/powerpoint/2010/main" val="615158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1D426-B15C-E10D-7A93-2DEA7E8FF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D0189F6-F396-677D-FDB8-8C4E72E76AA8}"/>
              </a:ext>
            </a:extLst>
          </p:cNvPr>
          <p:cNvGraphicFramePr/>
          <p:nvPr/>
        </p:nvGraphicFramePr>
        <p:xfrm>
          <a:off x="2639616" y="2712835"/>
          <a:ext cx="4827677" cy="263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8657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82800" y="188640"/>
            <a:ext cx="7945120" cy="1143000"/>
          </a:xfrm>
        </p:spPr>
        <p:txBody>
          <a:bodyPr>
            <a:normAutofit/>
          </a:bodyPr>
          <a:lstStyle/>
          <a:p>
            <a:r>
              <a:rPr lang="en-US" sz="4267" b="1" dirty="0" err="1"/>
              <a:t>Puesta</a:t>
            </a:r>
            <a:r>
              <a:rPr lang="en-US" sz="4267" b="1" dirty="0"/>
              <a:t> </a:t>
            </a:r>
            <a:r>
              <a:rPr lang="en-US" sz="4267" b="1" dirty="0" err="1"/>
              <a:t>en</a:t>
            </a:r>
            <a:r>
              <a:rPr lang="en-US" sz="4267" b="1" dirty="0"/>
              <a:t> </a:t>
            </a:r>
            <a:r>
              <a:rPr lang="en-US" sz="4267" b="1" dirty="0" err="1"/>
              <a:t>marcha</a:t>
            </a:r>
            <a:r>
              <a:rPr lang="en-US" sz="4267" b="1" dirty="0"/>
              <a:t> de un ADR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9403" y="3621021"/>
            <a:ext cx="10972800" cy="1536171"/>
          </a:xfrm>
        </p:spPr>
        <p:txBody>
          <a:bodyPr>
            <a:noAutofit/>
          </a:bodyPr>
          <a:lstStyle/>
          <a:p>
            <a:pPr algn="just"/>
            <a:r>
              <a:rPr lang="es-ES" sz="2667" b="1" dirty="0"/>
              <a:t>Análisis inicial</a:t>
            </a:r>
          </a:p>
          <a:p>
            <a:pPr lvl="1" algn="just"/>
            <a:r>
              <a:rPr lang="es-ES" sz="2267" b="1" dirty="0"/>
              <a:t>Desde dónde llegan los conflictos</a:t>
            </a:r>
          </a:p>
          <a:p>
            <a:pPr lvl="1" algn="just"/>
            <a:r>
              <a:rPr lang="es-ES" sz="2267" b="1" dirty="0"/>
              <a:t>Qué tipo de conflictos</a:t>
            </a:r>
          </a:p>
          <a:p>
            <a:pPr algn="just"/>
            <a:r>
              <a:rPr lang="es-ES" sz="2667" b="1" dirty="0"/>
              <a:t>Diseñar el sistema y regularlo</a:t>
            </a:r>
          </a:p>
          <a:p>
            <a:pPr algn="just"/>
            <a:r>
              <a:rPr lang="es-ES" sz="2667" b="1" dirty="0"/>
              <a:t>Entrenar</a:t>
            </a:r>
          </a:p>
          <a:p>
            <a:pPr algn="just"/>
            <a:r>
              <a:rPr lang="es-ES" sz="2667" b="1" dirty="0"/>
              <a:t>Evaluar</a:t>
            </a:r>
          </a:p>
          <a:p>
            <a:pPr algn="just"/>
            <a:endParaRPr lang="es-ES" sz="2667" b="1" dirty="0"/>
          </a:p>
          <a:p>
            <a:pPr algn="just"/>
            <a:endParaRPr lang="es-ES" sz="2667" b="1" dirty="0"/>
          </a:p>
          <a:p>
            <a:pPr marL="628635" indent="0" algn="just">
              <a:buNone/>
            </a:pPr>
            <a:endParaRPr lang="es-ES" sz="400" dirty="0"/>
          </a:p>
          <a:p>
            <a:pPr marL="472006" indent="0" algn="just">
              <a:buNone/>
            </a:pPr>
            <a:endParaRPr lang="es-ES" sz="2400" dirty="0"/>
          </a:p>
          <a:p>
            <a:endParaRPr lang="es-ES" sz="2533" b="1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431371" y="1412776"/>
          <a:ext cx="11329259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1058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7840" y="157480"/>
            <a:ext cx="8534400" cy="1341120"/>
          </a:xfrm>
        </p:spPr>
        <p:txBody>
          <a:bodyPr>
            <a:normAutofit fontScale="90000"/>
          </a:bodyPr>
          <a:lstStyle/>
          <a:p>
            <a:r>
              <a:rPr lang="es-ES" dirty="0"/>
              <a:t>Qué decidir con la organización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RETOS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dirty="0"/>
              <a:t>Tipos de conflictos que irán al sistema.</a:t>
            </a:r>
          </a:p>
          <a:p>
            <a:r>
              <a:rPr lang="es-ES" dirty="0"/>
              <a:t>Quién mediará</a:t>
            </a:r>
          </a:p>
          <a:p>
            <a:r>
              <a:rPr lang="es-ES" dirty="0"/>
              <a:t>Selección, formación, evaluación…</a:t>
            </a:r>
          </a:p>
          <a:p>
            <a:r>
              <a:rPr lang="es-ES" dirty="0"/>
              <a:t>Sistema contingente de mediación</a:t>
            </a:r>
          </a:p>
          <a:p>
            <a:r>
              <a:rPr lang="es-ES" dirty="0"/>
              <a:t>Regulación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8955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1D426-B15C-E10D-7A93-2DEA7E8F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320" y="365125"/>
            <a:ext cx="9047480" cy="1325563"/>
          </a:xfrm>
        </p:spPr>
        <p:txBody>
          <a:bodyPr/>
          <a:lstStyle/>
          <a:p>
            <a:r>
              <a:rPr lang="es-ES" dirty="0"/>
              <a:t>Quién puede mediar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6FEBC4-D185-44EB-B80A-11EA420C4B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7BB8DE-B77F-45B6-C42A-F7B67E994B4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" dirty="0"/>
              <a:t>Condiciones</a:t>
            </a:r>
          </a:p>
          <a:p>
            <a:pPr lvl="1"/>
            <a:r>
              <a:rPr lang="es-ES" dirty="0"/>
              <a:t>Voluntariedad</a:t>
            </a:r>
          </a:p>
          <a:p>
            <a:pPr lvl="1"/>
            <a:r>
              <a:rPr lang="es-ES" dirty="0"/>
              <a:t>Neutralidad-Imparcialidad</a:t>
            </a:r>
          </a:p>
          <a:p>
            <a:pPr lvl="1"/>
            <a:r>
              <a:rPr lang="es-ES" dirty="0"/>
              <a:t>Confidencialidad</a:t>
            </a:r>
          </a:p>
          <a:p>
            <a:pPr lvl="1"/>
            <a:r>
              <a:rPr lang="es-ES" dirty="0"/>
              <a:t>Buena fe negociadora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D0189F6-F396-677D-FDB8-8C4E72E76AA8}"/>
              </a:ext>
            </a:extLst>
          </p:cNvPr>
          <p:cNvGraphicFramePr/>
          <p:nvPr/>
        </p:nvGraphicFramePr>
        <p:xfrm>
          <a:off x="989762" y="2664292"/>
          <a:ext cx="4827677" cy="263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3554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841A7-C9FB-8043-9F44-D8739F722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Nuestra investigación</a:t>
            </a:r>
          </a:p>
        </p:txBody>
      </p:sp>
      <p:pic>
        <p:nvPicPr>
          <p:cNvPr id="1026" name="Picture 2" descr="Resultado de imagen de springer martin euwema">
            <a:extLst>
              <a:ext uri="{FF2B5EF4-FFF2-40B4-BE49-F238E27FC236}">
                <a16:creationId xmlns:a16="http://schemas.microsoft.com/office/drawing/2014/main" id="{23DEB107-845B-FD4D-8CF2-FC5ABB9D2C0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29" y="2354137"/>
            <a:ext cx="2225799" cy="334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springer martin euwema">
            <a:extLst>
              <a:ext uri="{FF2B5EF4-FFF2-40B4-BE49-F238E27FC236}">
                <a16:creationId xmlns:a16="http://schemas.microsoft.com/office/drawing/2014/main" id="{FAD0F57D-A7E1-684E-882E-0B082C107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81" y="2354136"/>
            <a:ext cx="2225799" cy="33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inclusive organization springer">
            <a:extLst>
              <a:ext uri="{FF2B5EF4-FFF2-40B4-BE49-F238E27FC236}">
                <a16:creationId xmlns:a16="http://schemas.microsoft.com/office/drawing/2014/main" id="{3670838F-E27C-C149-917D-6A3E14DF9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163" y="2546156"/>
            <a:ext cx="2043775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manual para la mediacion laboral sercla">
            <a:extLst>
              <a:ext uri="{FF2B5EF4-FFF2-40B4-BE49-F238E27FC236}">
                <a16:creationId xmlns:a16="http://schemas.microsoft.com/office/drawing/2014/main" id="{8CD4C5FC-A56C-6647-BE19-7406A39E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979" y="2354137"/>
            <a:ext cx="2400267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Gráfico, Gráfico de rectángulos&#10;&#10;Descripción generada automáticamente con confianza media">
            <a:extLst>
              <a:ext uri="{FF2B5EF4-FFF2-40B4-BE49-F238E27FC236}">
                <a16:creationId xmlns:a16="http://schemas.microsoft.com/office/drawing/2014/main" id="{FBF1B388-0748-439C-A64E-7283426F17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98" y="2330805"/>
            <a:ext cx="246036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3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4F8E4-658D-4135-B154-EB654BA2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Proyecto piloto Sanciones. SERCLA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9DE133-B212-4F23-97D1-00826D28E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Asuntos que contemplan la ruptura de la confianza</a:t>
            </a:r>
          </a:p>
          <a:p>
            <a:pPr lvl="1"/>
            <a:r>
              <a:rPr lang="es-ES" dirty="0"/>
              <a:t>Competencia/Integridad/</a:t>
            </a:r>
          </a:p>
          <a:p>
            <a:pPr lvl="1"/>
            <a:r>
              <a:rPr lang="es-ES" dirty="0"/>
              <a:t>Gravedad/Reincidencia</a:t>
            </a:r>
          </a:p>
          <a:p>
            <a:pPr lvl="1"/>
            <a:r>
              <a:rPr lang="es-ES" dirty="0"/>
              <a:t>Tiempo</a:t>
            </a:r>
          </a:p>
          <a:p>
            <a:r>
              <a:rPr lang="es-ES" dirty="0"/>
              <a:t>Conflicto</a:t>
            </a:r>
          </a:p>
          <a:p>
            <a:pPr lvl="1"/>
            <a:r>
              <a:rPr lang="es-ES" dirty="0"/>
              <a:t>De Tarea/Relacionales/Status</a:t>
            </a:r>
          </a:p>
          <a:p>
            <a:r>
              <a:rPr lang="es-ES" dirty="0"/>
              <a:t>Acoso</a:t>
            </a:r>
          </a:p>
          <a:p>
            <a:pPr lvl="1"/>
            <a:r>
              <a:rPr lang="es-ES" dirty="0"/>
              <a:t>Criterios de </a:t>
            </a:r>
            <a:r>
              <a:rPr lang="es-ES" dirty="0" err="1"/>
              <a:t>Leymann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9614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972E7-DA98-1E41-A7C3-F87B501F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Mediación en conflictos con pérdida de confianza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75EB20-14A6-424B-8448-4179A99F9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D3E9631-3724-DB4D-B79A-27ED0D4026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66" y="1905000"/>
            <a:ext cx="7272269" cy="4267200"/>
          </a:xfrm>
        </p:spPr>
      </p:pic>
    </p:spTree>
    <p:extLst>
      <p:ext uri="{BB962C8B-B14F-4D97-AF65-F5344CB8AC3E}">
        <p14:creationId xmlns:p14="http://schemas.microsoft.com/office/powerpoint/2010/main" val="1447786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55F16-7D33-1F49-8A46-9AB16C38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120" y="157480"/>
            <a:ext cx="9834880" cy="1341120"/>
          </a:xfrm>
        </p:spPr>
        <p:txBody>
          <a:bodyPr>
            <a:normAutofit fontScale="90000"/>
          </a:bodyPr>
          <a:lstStyle/>
          <a:p>
            <a:r>
              <a:rPr lang="es-ES" dirty="0"/>
              <a:t>Procedimientos de régimen disciplinario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249188-4D6A-B547-8D76-77EC13AB3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CMAC</a:t>
            </a:r>
          </a:p>
          <a:p>
            <a:r>
              <a:rPr lang="es-ES" dirty="0"/>
              <a:t>SERCLA</a:t>
            </a:r>
          </a:p>
        </p:txBody>
      </p:sp>
      <p:pic>
        <p:nvPicPr>
          <p:cNvPr id="6" name="Marcador de contenido 5" descr="Imagen que contiene interior, computadora, laptop, escritorio&#10;&#10;Descripción generada automáticamente">
            <a:extLst>
              <a:ext uri="{FF2B5EF4-FFF2-40B4-BE49-F238E27FC236}">
                <a16:creationId xmlns:a16="http://schemas.microsoft.com/office/drawing/2014/main" id="{8C1C065E-EF8B-894C-B9BB-D2C78F1EC3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50" y="1803400"/>
            <a:ext cx="4599737" cy="3449803"/>
          </a:xfrm>
        </p:spPr>
      </p:pic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EE09F57E-7753-474D-8832-15C7B4088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0808"/>
            <a:ext cx="7022689" cy="39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60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249AB-EEB9-2B4E-84F4-4DD9B7F9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990600"/>
            <a:ext cx="8178800" cy="1341120"/>
          </a:xfrm>
        </p:spPr>
        <p:txBody>
          <a:bodyPr>
            <a:normAutofit fontScale="90000"/>
          </a:bodyPr>
          <a:lstStyle/>
          <a:p>
            <a:r>
              <a:rPr lang="es-ES" dirty="0"/>
              <a:t>Un consejo final: Práctica basada en la Evidencia </a:t>
            </a:r>
            <a:br>
              <a:rPr lang="es-ES" dirty="0"/>
            </a:br>
            <a:endParaRPr lang="es-ES" dirty="0"/>
          </a:p>
        </p:txBody>
      </p:sp>
      <p:pic>
        <p:nvPicPr>
          <p:cNvPr id="2050" name="Picture 2" descr="Resultado de imagen de mafalda conflicto">
            <a:extLst>
              <a:ext uri="{FF2B5EF4-FFF2-40B4-BE49-F238E27FC236}">
                <a16:creationId xmlns:a16="http://schemas.microsoft.com/office/drawing/2014/main" id="{5F936327-2DDD-964B-A081-55DE4925246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33" y="2409614"/>
            <a:ext cx="4792133" cy="30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65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06C022-0F22-171D-5048-33FAA9E51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E8FC677-D4CE-CADF-9803-D9D4805BDE07}"/>
              </a:ext>
            </a:extLst>
          </p:cNvPr>
          <p:cNvSpPr txBox="1"/>
          <p:nvPr/>
        </p:nvSpPr>
        <p:spPr>
          <a:xfrm>
            <a:off x="1631105" y="104355"/>
            <a:ext cx="86526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i="0" strike="noStrike" baseline="0" dirty="0">
                <a:solidFill>
                  <a:srgbClr val="6D472F"/>
                </a:solidFill>
                <a:latin typeface="TheSerif-B2ExtraLight"/>
              </a:rPr>
              <a:t>WEBINAR DE LA FUNDACIÓN JUSTICIA SOCIAL</a:t>
            </a:r>
          </a:p>
          <a:p>
            <a:pPr algn="ctr"/>
            <a:r>
              <a:rPr lang="es-ES" sz="2400" b="1" i="1" dirty="0">
                <a:solidFill>
                  <a:srgbClr val="6D472F"/>
                </a:solidFill>
                <a:latin typeface="TheSerif-B2ExtraLight"/>
              </a:rPr>
              <a:t>“MÁS ALLÁ DEL CONFLICTO: INNOVACIÓN EN LA GESTIÓN DE RRHH A TRAVÉS DE LA MEDIACIÓN”</a:t>
            </a:r>
            <a:endParaRPr lang="es-ES" sz="2400" b="1" i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F44919E-0ECC-8918-4B5F-4DA30B4EAE5B}"/>
              </a:ext>
            </a:extLst>
          </p:cNvPr>
          <p:cNvSpPr txBox="1"/>
          <p:nvPr/>
        </p:nvSpPr>
        <p:spPr>
          <a:xfrm>
            <a:off x="4665131" y="1370368"/>
            <a:ext cx="2591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0672A"/>
                </a:solidFill>
                <a:latin typeface="TheSerif-B6SemiBold"/>
              </a:rPr>
              <a:t>27</a:t>
            </a:r>
            <a:r>
              <a:rPr lang="es-ES" sz="1600" b="1" dirty="0">
                <a:solidFill>
                  <a:srgbClr val="90672A"/>
                </a:solidFill>
                <a:latin typeface="TheSerif-B6SemiBold"/>
              </a:rPr>
              <a:t> </a:t>
            </a:r>
            <a:r>
              <a:rPr lang="es-ES" sz="1600" dirty="0">
                <a:solidFill>
                  <a:srgbClr val="90672A"/>
                </a:solidFill>
                <a:latin typeface="TheSerif-B6SemiBold"/>
              </a:rPr>
              <a:t>DE</a:t>
            </a:r>
            <a:r>
              <a:rPr lang="es-ES" sz="1600" b="1" dirty="0">
                <a:solidFill>
                  <a:srgbClr val="90672A"/>
                </a:solidFill>
                <a:latin typeface="TheSerif-B6SemiBold"/>
              </a:rPr>
              <a:t> </a:t>
            </a:r>
            <a:r>
              <a:rPr lang="es-ES" b="1" dirty="0">
                <a:solidFill>
                  <a:srgbClr val="90672A"/>
                </a:solidFill>
                <a:latin typeface="TheSerif-B6SemiBold"/>
              </a:rPr>
              <a:t>FEBRERO</a:t>
            </a:r>
            <a:r>
              <a:rPr lang="es-ES" sz="1600" b="1" dirty="0">
                <a:solidFill>
                  <a:srgbClr val="90672A"/>
                </a:solidFill>
                <a:latin typeface="TheSerif-B6SemiBold"/>
              </a:rPr>
              <a:t> </a:t>
            </a:r>
            <a:r>
              <a:rPr lang="es-ES" sz="1600" dirty="0">
                <a:solidFill>
                  <a:srgbClr val="90672A"/>
                </a:solidFill>
                <a:latin typeface="TheSerif-B6SemiBold"/>
              </a:rPr>
              <a:t>DE</a:t>
            </a:r>
            <a:r>
              <a:rPr lang="es-ES" sz="1600" b="1" dirty="0">
                <a:solidFill>
                  <a:srgbClr val="90672A"/>
                </a:solidFill>
                <a:latin typeface="TheSerif-B6SemiBold"/>
              </a:rPr>
              <a:t> </a:t>
            </a:r>
            <a:r>
              <a:rPr lang="es-ES" b="1" dirty="0">
                <a:solidFill>
                  <a:srgbClr val="90672A"/>
                </a:solidFill>
                <a:latin typeface="TheSerif-B6SemiBold"/>
              </a:rPr>
              <a:t>2025</a:t>
            </a: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562862EE-A9C6-33E2-4696-B053262502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19577" r="5214" b="21695"/>
          <a:stretch/>
        </p:blipFill>
        <p:spPr>
          <a:xfrm>
            <a:off x="10271081" y="264357"/>
            <a:ext cx="1865888" cy="407103"/>
          </a:xfrm>
          <a:prstGeom prst="rect">
            <a:avLst/>
          </a:prstGeom>
        </p:spPr>
      </p:pic>
      <p:pic>
        <p:nvPicPr>
          <p:cNvPr id="2" name="Imagen 1" descr="Texto&#10;&#10;Descripción generada automáticamente con confianza media">
            <a:extLst>
              <a:ext uri="{FF2B5EF4-FFF2-40B4-BE49-F238E27FC236}">
                <a16:creationId xmlns:a16="http://schemas.microsoft.com/office/drawing/2014/main" id="{3DF34973-FB96-3F98-9D35-23D4E5916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" y="17482"/>
            <a:ext cx="1583548" cy="1621034"/>
          </a:xfrm>
          <a:prstGeom prst="rect">
            <a:avLst/>
          </a:prstGeom>
        </p:spPr>
      </p:pic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D85920D6-C031-B0D7-F12A-04D7C1F491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132" y="671460"/>
            <a:ext cx="1900207" cy="1266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F768C3D-68C6-3565-D4CB-D19F2477C347}"/>
              </a:ext>
            </a:extLst>
          </p:cNvPr>
          <p:cNvSpPr txBox="1"/>
          <p:nvPr/>
        </p:nvSpPr>
        <p:spPr>
          <a:xfrm>
            <a:off x="4590129" y="1855338"/>
            <a:ext cx="3011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latin typeface="TheSans-B7Bold"/>
              </a:rPr>
              <a:t>TÍTULO PONENCIA: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2B29FC5-56B1-B1E8-206F-8857285FACCE}"/>
              </a:ext>
            </a:extLst>
          </p:cNvPr>
          <p:cNvSpPr txBox="1"/>
          <p:nvPr/>
        </p:nvSpPr>
        <p:spPr>
          <a:xfrm>
            <a:off x="588951" y="2394518"/>
            <a:ext cx="11014097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2800" b="1" dirty="0">
              <a:latin typeface="TheSans-B7Bold"/>
            </a:endParaRPr>
          </a:p>
          <a:p>
            <a:pPr algn="ctr"/>
            <a:r>
              <a:rPr lang="es-ES" sz="2400" b="1" dirty="0">
                <a:latin typeface="TheSans-B7Bold"/>
              </a:rPr>
              <a:t>CONTENIDO A PRESENTAR</a:t>
            </a:r>
            <a:endParaRPr lang="es-ES" sz="2400" b="1" i="0" u="none" strike="noStrike" baseline="0" dirty="0">
              <a:solidFill>
                <a:srgbClr val="6D472F"/>
              </a:solidFill>
              <a:latin typeface="TheSerif-B2ExtraLight"/>
            </a:endParaRPr>
          </a:p>
          <a:p>
            <a:endParaRPr lang="es-ES" sz="2000" b="1" i="0" u="none" strike="noStrike" baseline="0" dirty="0">
              <a:solidFill>
                <a:srgbClr val="000000"/>
              </a:solidFill>
              <a:latin typeface="TheSans-B3Light"/>
            </a:endParaRPr>
          </a:p>
          <a:p>
            <a:r>
              <a:rPr lang="es-ES" sz="2000" i="0" u="none" strike="noStrike" baseline="0" dirty="0">
                <a:solidFill>
                  <a:srgbClr val="000000"/>
                </a:solidFill>
                <a:latin typeface="TheSans-B3Light"/>
              </a:rPr>
              <a:t>Los costes del conflicto</a:t>
            </a:r>
          </a:p>
          <a:p>
            <a:endParaRPr lang="es-ES" sz="2000" i="0" u="none" strike="noStrike" baseline="0" dirty="0">
              <a:solidFill>
                <a:srgbClr val="000000"/>
              </a:solidFill>
              <a:latin typeface="TheSans-B3Light"/>
            </a:endParaRPr>
          </a:p>
          <a:p>
            <a:r>
              <a:rPr lang="es-ES" sz="2000" i="0" u="none" strike="noStrike" baseline="0" dirty="0">
                <a:solidFill>
                  <a:srgbClr val="000000"/>
                </a:solidFill>
                <a:latin typeface="TheSans-B3Light"/>
              </a:rPr>
              <a:t>La crisis del sistema judicial</a:t>
            </a:r>
          </a:p>
          <a:p>
            <a:endParaRPr lang="es-ES" sz="2000" i="0" u="none" strike="noStrike" baseline="0" dirty="0">
              <a:solidFill>
                <a:srgbClr val="000000"/>
              </a:solidFill>
              <a:latin typeface="TheSans-B3Light"/>
            </a:endParaRPr>
          </a:p>
          <a:p>
            <a:r>
              <a:rPr lang="es-ES" sz="2000" i="0" u="none" strike="noStrike" baseline="0" dirty="0">
                <a:solidFill>
                  <a:srgbClr val="000000"/>
                </a:solidFill>
                <a:latin typeface="TheSans-B3Light"/>
              </a:rPr>
              <a:t>El conflicto dentro de las organizaciones</a:t>
            </a:r>
          </a:p>
          <a:p>
            <a:endParaRPr lang="es-ES" sz="2000" i="0" u="none" strike="noStrike" baseline="0" dirty="0">
              <a:solidFill>
                <a:srgbClr val="000000"/>
              </a:solidFill>
              <a:latin typeface="TheSans-B3Light"/>
            </a:endParaRPr>
          </a:p>
          <a:p>
            <a:r>
              <a:rPr lang="es-ES" sz="2000" i="0" u="none" strike="noStrike" baseline="0" dirty="0">
                <a:solidFill>
                  <a:srgbClr val="000000"/>
                </a:solidFill>
                <a:latin typeface="TheSans-B3Light"/>
              </a:rPr>
              <a:t>Diseño de un ADR</a:t>
            </a:r>
          </a:p>
          <a:p>
            <a:endParaRPr lang="es-ES" sz="2400" b="1" i="0" u="none" strike="noStrike" baseline="0" dirty="0">
              <a:solidFill>
                <a:srgbClr val="6D472F"/>
              </a:solidFill>
              <a:latin typeface="TheSerif-B2ExtraLight"/>
            </a:endParaRPr>
          </a:p>
          <a:p>
            <a:endParaRPr lang="es-ES" sz="2400" b="1" dirty="0">
              <a:solidFill>
                <a:srgbClr val="6D472F"/>
              </a:solidFill>
              <a:latin typeface="TheSerif-B2ExtraLight"/>
            </a:endParaRPr>
          </a:p>
          <a:p>
            <a:endParaRPr lang="es-ES" sz="2400" b="1" i="0" u="none" strike="noStrike" baseline="0" dirty="0">
              <a:solidFill>
                <a:srgbClr val="6D472F"/>
              </a:solidFill>
              <a:latin typeface="TheSerif-B2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47921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632B195B-020A-0E98-A9A4-3620DF569D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4D83425-36F3-D90C-FED3-98B702633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Parte 1. los costes del conflicto</a:t>
            </a:r>
          </a:p>
        </p:txBody>
      </p:sp>
    </p:spTree>
    <p:extLst>
      <p:ext uri="{BB962C8B-B14F-4D97-AF65-F5344CB8AC3E}">
        <p14:creationId xmlns:p14="http://schemas.microsoft.com/office/powerpoint/2010/main" val="92425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55DF4314-0BB6-1943-BC6A-A44A1DC4A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7" y="2372883"/>
            <a:ext cx="9008952" cy="297633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CC4FBF-B249-6956-FD4B-09C8CFC90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Costes económicos del conflicto</a:t>
            </a:r>
          </a:p>
        </p:txBody>
      </p:sp>
    </p:spTree>
    <p:extLst>
      <p:ext uri="{BB962C8B-B14F-4D97-AF65-F5344CB8AC3E}">
        <p14:creationId xmlns:p14="http://schemas.microsoft.com/office/powerpoint/2010/main" val="283462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196E099F-A085-0342-BE57-EDB05E23B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548680"/>
            <a:ext cx="7620169" cy="3360075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176592DA-538D-474F-8099-D82C5EEC3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4388809"/>
            <a:ext cx="12192000" cy="246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2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Texto, Carta&#10;&#10;Descripción generada automáticamente">
            <a:extLst>
              <a:ext uri="{FF2B5EF4-FFF2-40B4-BE49-F238E27FC236}">
                <a16:creationId xmlns:a16="http://schemas.microsoft.com/office/drawing/2014/main" id="{E7F607A7-B71B-BE01-14E5-A50D5CDA5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33" y="1803400"/>
            <a:ext cx="3437467" cy="4368800"/>
          </a:xfrm>
          <a:prstGeom prst="rect">
            <a:avLst/>
          </a:prstGeom>
        </p:spPr>
      </p:pic>
      <p:pic>
        <p:nvPicPr>
          <p:cNvPr id="6" name="Marcador de contenido 5" descr="Texto, Carta&#10;&#10;Descripción generada automáticamente">
            <a:extLst>
              <a:ext uri="{FF2B5EF4-FFF2-40B4-BE49-F238E27FC236}">
                <a16:creationId xmlns:a16="http://schemas.microsoft.com/office/drawing/2014/main" id="{AB86F721-B5A1-A8D6-E9CE-8826B98C4B4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1" y="1803400"/>
            <a:ext cx="3359151" cy="4368800"/>
          </a:xfrm>
        </p:spPr>
      </p:pic>
      <p:pic>
        <p:nvPicPr>
          <p:cNvPr id="8" name="Imagen 7" descr="Texto, Carta&#10;&#10;Descripción generada automáticamente">
            <a:extLst>
              <a:ext uri="{FF2B5EF4-FFF2-40B4-BE49-F238E27FC236}">
                <a16:creationId xmlns:a16="http://schemas.microsoft.com/office/drawing/2014/main" id="{D94A82FF-242A-8AC0-8410-B8C583F88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85" y="1803400"/>
            <a:ext cx="3020484" cy="43688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DEBC27E-43BF-2C4D-A245-A4B3B9AD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57480"/>
            <a:ext cx="10871200" cy="1341120"/>
          </a:xfrm>
        </p:spPr>
        <p:txBody>
          <a:bodyPr anchor="b">
            <a:normAutofit/>
          </a:bodyPr>
          <a:lstStyle/>
          <a:p>
            <a:r>
              <a:rPr lang="es-ES" dirty="0"/>
              <a:t>Conflictos y Riesgos Psicosociales</a:t>
            </a:r>
          </a:p>
        </p:txBody>
      </p:sp>
    </p:spTree>
    <p:extLst>
      <p:ext uri="{BB962C8B-B14F-4D97-AF65-F5344CB8AC3E}">
        <p14:creationId xmlns:p14="http://schemas.microsoft.com/office/powerpoint/2010/main" val="148578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 descr="Captura de pantalla 2016-06-01 a las 20.02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40416" cy="6858000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>
            <a:off x="2946400" y="5925277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>
            <a:off x="2735627" y="6405331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284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0F388-0FB8-4DEF-A946-18B217CC6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480" y="157480"/>
            <a:ext cx="8422640" cy="1341120"/>
          </a:xfrm>
        </p:spPr>
        <p:txBody>
          <a:bodyPr>
            <a:normAutofit fontScale="90000"/>
          </a:bodyPr>
          <a:lstStyle/>
          <a:p>
            <a:r>
              <a:rPr lang="es-ES" dirty="0"/>
              <a:t>El conflicto como el principio de una espiral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DB8176-A11F-8A22-582B-11773496E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 descr="Texto, Carta&#10;&#10;Descripción generada automáticamente">
            <a:extLst>
              <a:ext uri="{FF2B5EF4-FFF2-40B4-BE49-F238E27FC236}">
                <a16:creationId xmlns:a16="http://schemas.microsoft.com/office/drawing/2014/main" id="{1B25CABA-8127-651B-ACB8-10D0544408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1676939"/>
            <a:ext cx="3296344" cy="5181061"/>
          </a:xfrm>
        </p:spPr>
      </p:pic>
      <p:pic>
        <p:nvPicPr>
          <p:cNvPr id="8" name="Imagen 7" descr="Tabla&#10;&#10;Descripción generada automáticamente">
            <a:extLst>
              <a:ext uri="{FF2B5EF4-FFF2-40B4-BE49-F238E27FC236}">
                <a16:creationId xmlns:a16="http://schemas.microsoft.com/office/drawing/2014/main" id="{3CB4CCB5-283C-946D-A8FA-368EB87AC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44" y="2130164"/>
            <a:ext cx="6441413" cy="37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47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924</Words>
  <Application>Microsoft Macintosh PowerPoint</Application>
  <PresentationFormat>Panorámica</PresentationFormat>
  <Paragraphs>133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TheSans-B3Light</vt:lpstr>
      <vt:lpstr>TheSans-B7Bold</vt:lpstr>
      <vt:lpstr>TheSerif-B2ExtraLight</vt:lpstr>
      <vt:lpstr>TheSerif-B6SemiBold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Parte 1. los costes del conflicto</vt:lpstr>
      <vt:lpstr>Costes económicos del conflicto</vt:lpstr>
      <vt:lpstr>Presentación de PowerPoint</vt:lpstr>
      <vt:lpstr>Conflictos y Riesgos Psicosociales</vt:lpstr>
      <vt:lpstr>Presentación de PowerPoint</vt:lpstr>
      <vt:lpstr>El conflicto como el principio de una espiral</vt:lpstr>
      <vt:lpstr>Parte 2. Crisis en el sistema judicial</vt:lpstr>
      <vt:lpstr>La crisis del sistema judicial</vt:lpstr>
      <vt:lpstr>LA CRISIS DEL SISTEMA JUDICIAL</vt:lpstr>
      <vt:lpstr>La crisis del sistema judicial</vt:lpstr>
      <vt:lpstr>Parte 3. El proceso del conflicto</vt:lpstr>
      <vt:lpstr>Diálogo social</vt:lpstr>
      <vt:lpstr>Presentación de PowerPoint</vt:lpstr>
      <vt:lpstr>Presentación de PowerPoint</vt:lpstr>
      <vt:lpstr>Diálogo social</vt:lpstr>
      <vt:lpstr>Fase 1. En la organización, prevención, alerta temprana</vt:lpstr>
      <vt:lpstr>Diseño de un ADR</vt:lpstr>
      <vt:lpstr>Presentación de PowerPoint</vt:lpstr>
      <vt:lpstr>Puesta en marcha de un ADR</vt:lpstr>
      <vt:lpstr>Qué decidir con la organización</vt:lpstr>
      <vt:lpstr>Quién puede mediar</vt:lpstr>
      <vt:lpstr>Nuestra investigación</vt:lpstr>
      <vt:lpstr>Proyecto piloto Sanciones. SERCLA</vt:lpstr>
      <vt:lpstr>Mediación en conflictos con pérdida de confianza</vt:lpstr>
      <vt:lpstr>Procedimientos de régimen disciplinario</vt:lpstr>
      <vt:lpstr>Un consejo final: Práctica basada en la Evidencia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 Office 365</dc:creator>
  <cp:lastModifiedBy>Francisco J. Medina</cp:lastModifiedBy>
  <cp:revision>2</cp:revision>
  <dcterms:created xsi:type="dcterms:W3CDTF">2023-10-16T09:51:24Z</dcterms:created>
  <dcterms:modified xsi:type="dcterms:W3CDTF">2025-02-27T11:55:02Z</dcterms:modified>
</cp:coreProperties>
</file>